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58" r:id="rId4"/>
    <p:sldId id="259" r:id="rId5"/>
    <p:sldId id="271" r:id="rId6"/>
    <p:sldId id="282" r:id="rId7"/>
    <p:sldId id="283" r:id="rId8"/>
    <p:sldId id="285" r:id="rId9"/>
    <p:sldId id="286" r:id="rId10"/>
    <p:sldId id="268" r:id="rId11"/>
    <p:sldId id="281" r:id="rId12"/>
    <p:sldId id="262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FF9411-54DF-465B-A4DF-8A763663E805}">
          <p14:sldIdLst>
            <p14:sldId id="256"/>
            <p14:sldId id="279"/>
            <p14:sldId id="258"/>
            <p14:sldId id="259"/>
            <p14:sldId id="271"/>
            <p14:sldId id="282"/>
            <p14:sldId id="283"/>
            <p14:sldId id="285"/>
            <p14:sldId id="286"/>
          </p14:sldIdLst>
        </p14:section>
        <p14:section name="Untitled Section" id="{44B6C08F-D793-4E8F-ADA8-4FC5CE20214E}">
          <p14:sldIdLst>
            <p14:sldId id="268"/>
            <p14:sldId id="281"/>
            <p14:sldId id="262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00"/>
    <a:srgbClr val="85CC18"/>
    <a:srgbClr val="F4384E"/>
    <a:srgbClr val="07A3D9"/>
    <a:srgbClr val="FE5F64"/>
    <a:srgbClr val="F6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92FCE-E1CF-4AC1-9FF1-20F5ED2315BB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F1021D-E3FB-4D75-B31D-6F590F089855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About Us</a:t>
          </a:r>
        </a:p>
      </dgm:t>
    </dgm:pt>
    <dgm:pt modelId="{7268C0FB-3BA4-4FA4-B58C-9980301C235C}" type="parTrans" cxnId="{86F15B4A-38A7-45B5-B9D0-6B784C571A7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FEF37C-B550-40B8-A129-053AA3A29887}" type="sibTrans" cxnId="{86F15B4A-38A7-45B5-B9D0-6B784C571A7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76DED88-467E-401C-A921-9B22E1497605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Corporate Profile</a:t>
          </a:r>
        </a:p>
      </dgm:t>
    </dgm:pt>
    <dgm:pt modelId="{0332E916-27BF-468B-9B2F-A17D6282F98C}" type="parTrans" cxnId="{4D38E81A-5068-455D-A223-9D01D18B51F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FBC7ED3-37D2-4AC0-B6DD-E6C42923F9FC}" type="sibTrans" cxnId="{4D38E81A-5068-455D-A223-9D01D18B51F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2E9FC18-5D10-4C09-BF85-0E2C61C38E33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Key Activities</a:t>
          </a:r>
        </a:p>
      </dgm:t>
    </dgm:pt>
    <dgm:pt modelId="{85BDF6C4-6BEB-495D-AFD1-C139972C33A7}" type="parTrans" cxnId="{0EF0C541-944C-4AA6-B4AA-E359ADF259C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0CE9597-DC30-4A26-B723-CDC83FD379FD}" type="sibTrans" cxnId="{0EF0C541-944C-4AA6-B4AA-E359ADF259C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ABB564-2EA6-4F4E-BA9D-984BB2B4E0DA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Business Offerings</a:t>
          </a:r>
        </a:p>
      </dgm:t>
    </dgm:pt>
    <dgm:pt modelId="{D3B44ED2-B145-4727-B427-4A379EDF828E}" type="sibTrans" cxnId="{D6296CFB-5AAA-45ED-995A-C63531798E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3AFE09E-B3A8-4F9D-9D2E-581718EBB2F5}" type="parTrans" cxnId="{D6296CFB-5AAA-45ED-995A-C63531798E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B2BA836-0606-4DF2-96BC-BC1C57C1709B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Milestones</a:t>
          </a:r>
        </a:p>
      </dgm:t>
    </dgm:pt>
    <dgm:pt modelId="{2914AF5C-5171-41D5-B1E9-4FB9BC0BAF53}" type="parTrans" cxnId="{E6BFA192-F92B-4F77-9E73-EDD14DD6086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7A5DCF6-57BA-4A99-9CA9-92DB2F44B9E1}" type="sibTrans" cxnId="{E6BFA192-F92B-4F77-9E73-EDD14DD6086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1DC54E2-F19B-48FC-A705-6524B15AFD2F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Differentiators</a:t>
          </a:r>
        </a:p>
      </dgm:t>
    </dgm:pt>
    <dgm:pt modelId="{26A6E4DC-1E90-4755-8F04-C7E01EBE448A}" type="parTrans" cxnId="{999E4B19-6206-433D-B7DD-327E012BDAB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4D099CD-E137-40F2-A13C-CE77CC583A64}" type="sibTrans" cxnId="{999E4B19-6206-433D-B7DD-327E012BDAB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F6D669-8CEA-4C73-BF8A-595BD889A796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Our Solutions</a:t>
          </a:r>
        </a:p>
      </dgm:t>
    </dgm:pt>
    <dgm:pt modelId="{0C73667F-2F6A-4450-96AB-38DFFB8D1926}" type="sibTrans" cxnId="{49A5024E-189D-41A6-8D8B-02F01FF818F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1D0A707-BA55-4B66-91FF-E219B38C3205}" type="parTrans" cxnId="{49A5024E-189D-41A6-8D8B-02F01FF818F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10707C6-D8C2-4C9E-B8AB-ECB36656EE16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Management  Team</a:t>
          </a:r>
        </a:p>
      </dgm:t>
    </dgm:pt>
    <dgm:pt modelId="{182B3CE9-1698-42AA-B1E7-F0502FA84656}" type="parTrans" cxnId="{058650F4-F0AD-4E63-AB3B-42210E0B156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4917605-D54C-41D6-A3EE-A9FA272EFE86}" type="sibTrans" cxnId="{058650F4-F0AD-4E63-AB3B-42210E0B156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D78E9F6-7860-4EC6-A030-972A83A364BC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Clients</a:t>
          </a:r>
        </a:p>
      </dgm:t>
    </dgm:pt>
    <dgm:pt modelId="{2B9AC775-8D74-4590-9DC1-CA86789CA2AC}" type="parTrans" cxnId="{DC0D77D7-D735-4EB9-873D-FAF60A83EDF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28F88E7-0015-4F9D-84E4-271B17B79FB6}" type="sibTrans" cxnId="{DC0D77D7-D735-4EB9-873D-FAF60A83EDF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056B8D9-143B-4173-99FF-B90B7DBED7EB}" type="pres">
      <dgm:prSet presAssocID="{3CE92FCE-E1CF-4AC1-9FF1-20F5ED2315BB}" presName="linear" presStyleCnt="0">
        <dgm:presLayoutVars>
          <dgm:dir/>
          <dgm:animLvl val="lvl"/>
          <dgm:resizeHandles val="exact"/>
        </dgm:presLayoutVars>
      </dgm:prSet>
      <dgm:spPr/>
    </dgm:pt>
    <dgm:pt modelId="{A5B7B3AC-56DC-45ED-9031-28C812AABF31}" type="pres">
      <dgm:prSet presAssocID="{18F1021D-E3FB-4D75-B31D-6F590F089855}" presName="parentLin" presStyleCnt="0"/>
      <dgm:spPr/>
    </dgm:pt>
    <dgm:pt modelId="{B514C955-FC7E-46DC-B928-80EDFBF0B977}" type="pres">
      <dgm:prSet presAssocID="{18F1021D-E3FB-4D75-B31D-6F590F089855}" presName="parentLeftMargin" presStyleLbl="node1" presStyleIdx="0" presStyleCnt="9"/>
      <dgm:spPr/>
    </dgm:pt>
    <dgm:pt modelId="{DBB1900F-670C-4173-B4F1-D66AA2BA1B34}" type="pres">
      <dgm:prSet presAssocID="{18F1021D-E3FB-4D75-B31D-6F590F089855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57723786-16D6-4238-98BA-116C25C93BD9}" type="pres">
      <dgm:prSet presAssocID="{18F1021D-E3FB-4D75-B31D-6F590F089855}" presName="negativeSpace" presStyleCnt="0"/>
      <dgm:spPr/>
    </dgm:pt>
    <dgm:pt modelId="{A9D25C76-9CB9-49D0-BECB-173352EF73A0}" type="pres">
      <dgm:prSet presAssocID="{18F1021D-E3FB-4D75-B31D-6F590F089855}" presName="childText" presStyleLbl="conFgAcc1" presStyleIdx="0" presStyleCnt="9">
        <dgm:presLayoutVars>
          <dgm:bulletEnabled val="1"/>
        </dgm:presLayoutVars>
      </dgm:prSet>
      <dgm:spPr/>
    </dgm:pt>
    <dgm:pt modelId="{E229A345-8092-4717-9ABB-A57DA2040268}" type="pres">
      <dgm:prSet presAssocID="{26FEF37C-B550-40B8-A129-053AA3A29887}" presName="spaceBetweenRectangles" presStyleCnt="0"/>
      <dgm:spPr/>
    </dgm:pt>
    <dgm:pt modelId="{AF274A84-F2D1-4BE1-8E95-25FB4D1F5404}" type="pres">
      <dgm:prSet presAssocID="{876DED88-467E-401C-A921-9B22E1497605}" presName="parentLin" presStyleCnt="0"/>
      <dgm:spPr/>
    </dgm:pt>
    <dgm:pt modelId="{C837A92D-C213-4527-A74A-D344997E1EB2}" type="pres">
      <dgm:prSet presAssocID="{876DED88-467E-401C-A921-9B22E1497605}" presName="parentLeftMargin" presStyleLbl="node1" presStyleIdx="0" presStyleCnt="9"/>
      <dgm:spPr/>
    </dgm:pt>
    <dgm:pt modelId="{8CC0FBB9-9BCB-4BF3-99E7-C8475C4CD724}" type="pres">
      <dgm:prSet presAssocID="{876DED88-467E-401C-A921-9B22E1497605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882AD28D-972B-4487-BC8B-4A54A137EC99}" type="pres">
      <dgm:prSet presAssocID="{876DED88-467E-401C-A921-9B22E1497605}" presName="negativeSpace" presStyleCnt="0"/>
      <dgm:spPr/>
    </dgm:pt>
    <dgm:pt modelId="{4BACA036-BB89-481C-86A1-884D06691F9A}" type="pres">
      <dgm:prSet presAssocID="{876DED88-467E-401C-A921-9B22E1497605}" presName="childText" presStyleLbl="conFgAcc1" presStyleIdx="1" presStyleCnt="9">
        <dgm:presLayoutVars>
          <dgm:bulletEnabled val="1"/>
        </dgm:presLayoutVars>
      </dgm:prSet>
      <dgm:spPr/>
    </dgm:pt>
    <dgm:pt modelId="{C558CD34-2EBB-406F-8F17-EF911ED3170F}" type="pres">
      <dgm:prSet presAssocID="{CFBC7ED3-37D2-4AC0-B6DD-E6C42923F9FC}" presName="spaceBetweenRectangles" presStyleCnt="0"/>
      <dgm:spPr/>
    </dgm:pt>
    <dgm:pt modelId="{03F0C2E7-0290-4DC0-8B9B-F7196ACC9DF2}" type="pres">
      <dgm:prSet presAssocID="{42E9FC18-5D10-4C09-BF85-0E2C61C38E33}" presName="parentLin" presStyleCnt="0"/>
      <dgm:spPr/>
    </dgm:pt>
    <dgm:pt modelId="{6A0E8CEB-BD47-4F6C-B4A1-774570EC3023}" type="pres">
      <dgm:prSet presAssocID="{42E9FC18-5D10-4C09-BF85-0E2C61C38E33}" presName="parentLeftMargin" presStyleLbl="node1" presStyleIdx="1" presStyleCnt="9"/>
      <dgm:spPr/>
    </dgm:pt>
    <dgm:pt modelId="{4AFF36AE-DC3A-4E01-9AE4-989A4A5F5FDA}" type="pres">
      <dgm:prSet presAssocID="{42E9FC18-5D10-4C09-BF85-0E2C61C38E33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B6E3A62E-0696-4F13-ABBE-6A93AD9642AA}" type="pres">
      <dgm:prSet presAssocID="{42E9FC18-5D10-4C09-BF85-0E2C61C38E33}" presName="negativeSpace" presStyleCnt="0"/>
      <dgm:spPr/>
    </dgm:pt>
    <dgm:pt modelId="{FA59B073-808C-46CC-9E1F-A00AFFEEC573}" type="pres">
      <dgm:prSet presAssocID="{42E9FC18-5D10-4C09-BF85-0E2C61C38E33}" presName="childText" presStyleLbl="conFgAcc1" presStyleIdx="2" presStyleCnt="9">
        <dgm:presLayoutVars>
          <dgm:bulletEnabled val="1"/>
        </dgm:presLayoutVars>
      </dgm:prSet>
      <dgm:spPr/>
    </dgm:pt>
    <dgm:pt modelId="{1BB40042-38D8-434F-8587-06A561CE3B93}" type="pres">
      <dgm:prSet presAssocID="{F0CE9597-DC30-4A26-B723-CDC83FD379FD}" presName="spaceBetweenRectangles" presStyleCnt="0"/>
      <dgm:spPr/>
    </dgm:pt>
    <dgm:pt modelId="{C0DC1338-FA19-425F-960C-6EFD54AF7665}" type="pres">
      <dgm:prSet presAssocID="{1CABB564-2EA6-4F4E-BA9D-984BB2B4E0DA}" presName="parentLin" presStyleCnt="0"/>
      <dgm:spPr/>
    </dgm:pt>
    <dgm:pt modelId="{546737DC-C50F-4AE8-9D35-A2F16AD9F35F}" type="pres">
      <dgm:prSet presAssocID="{1CABB564-2EA6-4F4E-BA9D-984BB2B4E0DA}" presName="parentLeftMargin" presStyleLbl="node1" presStyleIdx="2" presStyleCnt="9"/>
      <dgm:spPr/>
    </dgm:pt>
    <dgm:pt modelId="{5BB363C8-952C-4FE0-B197-A9335120527F}" type="pres">
      <dgm:prSet presAssocID="{1CABB564-2EA6-4F4E-BA9D-984BB2B4E0D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58CDE96-0FC6-48A6-9EA3-0F1049D950C0}" type="pres">
      <dgm:prSet presAssocID="{1CABB564-2EA6-4F4E-BA9D-984BB2B4E0DA}" presName="negativeSpace" presStyleCnt="0"/>
      <dgm:spPr/>
    </dgm:pt>
    <dgm:pt modelId="{DF44B03D-EBC6-46C5-A321-7A130308A6E7}" type="pres">
      <dgm:prSet presAssocID="{1CABB564-2EA6-4F4E-BA9D-984BB2B4E0DA}" presName="childText" presStyleLbl="conFgAcc1" presStyleIdx="3" presStyleCnt="9">
        <dgm:presLayoutVars>
          <dgm:bulletEnabled val="1"/>
        </dgm:presLayoutVars>
      </dgm:prSet>
      <dgm:spPr/>
    </dgm:pt>
    <dgm:pt modelId="{951A0290-7FC0-4CE0-982A-CA8B1F3D419B}" type="pres">
      <dgm:prSet presAssocID="{D3B44ED2-B145-4727-B427-4A379EDF828E}" presName="spaceBetweenRectangles" presStyleCnt="0"/>
      <dgm:spPr/>
    </dgm:pt>
    <dgm:pt modelId="{2E22F428-8E35-4CD5-971C-2C292AE6F6F3}" type="pres">
      <dgm:prSet presAssocID="{26F6D669-8CEA-4C73-BF8A-595BD889A796}" presName="parentLin" presStyleCnt="0"/>
      <dgm:spPr/>
    </dgm:pt>
    <dgm:pt modelId="{70E27802-2B4F-4FCA-A717-42556159EE26}" type="pres">
      <dgm:prSet presAssocID="{26F6D669-8CEA-4C73-BF8A-595BD889A796}" presName="parentLeftMargin" presStyleLbl="node1" presStyleIdx="3" presStyleCnt="9"/>
      <dgm:spPr/>
    </dgm:pt>
    <dgm:pt modelId="{5AE32A5A-3A3B-4CDE-90F1-FE19D39E4D48}" type="pres">
      <dgm:prSet presAssocID="{26F6D669-8CEA-4C73-BF8A-595BD889A796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47B0E5C4-A64E-49E1-9531-DCB611F03723}" type="pres">
      <dgm:prSet presAssocID="{26F6D669-8CEA-4C73-BF8A-595BD889A796}" presName="negativeSpace" presStyleCnt="0"/>
      <dgm:spPr/>
    </dgm:pt>
    <dgm:pt modelId="{76561E46-B585-4A96-9275-6AAB6CE87245}" type="pres">
      <dgm:prSet presAssocID="{26F6D669-8CEA-4C73-BF8A-595BD889A796}" presName="childText" presStyleLbl="conFgAcc1" presStyleIdx="4" presStyleCnt="9">
        <dgm:presLayoutVars>
          <dgm:bulletEnabled val="1"/>
        </dgm:presLayoutVars>
      </dgm:prSet>
      <dgm:spPr/>
    </dgm:pt>
    <dgm:pt modelId="{052A4BB4-7AB2-4250-9885-AC1C184B3859}" type="pres">
      <dgm:prSet presAssocID="{0C73667F-2F6A-4450-96AB-38DFFB8D1926}" presName="spaceBetweenRectangles" presStyleCnt="0"/>
      <dgm:spPr/>
    </dgm:pt>
    <dgm:pt modelId="{2027B4B2-0E03-4404-8824-49DD41D8CAEE}" type="pres">
      <dgm:prSet presAssocID="{11DC54E2-F19B-48FC-A705-6524B15AFD2F}" presName="parentLin" presStyleCnt="0"/>
      <dgm:spPr/>
    </dgm:pt>
    <dgm:pt modelId="{7598BA13-B909-4D76-928E-6EAB9764CBFF}" type="pres">
      <dgm:prSet presAssocID="{11DC54E2-F19B-48FC-A705-6524B15AFD2F}" presName="parentLeftMargin" presStyleLbl="node1" presStyleIdx="4" presStyleCnt="9"/>
      <dgm:spPr/>
    </dgm:pt>
    <dgm:pt modelId="{760F3047-7859-4C28-93B1-12FAC0534E94}" type="pres">
      <dgm:prSet presAssocID="{11DC54E2-F19B-48FC-A705-6524B15AFD2F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CD70EE0-EA40-4416-8FB4-BF689CB3E8E3}" type="pres">
      <dgm:prSet presAssocID="{11DC54E2-F19B-48FC-A705-6524B15AFD2F}" presName="negativeSpace" presStyleCnt="0"/>
      <dgm:spPr/>
    </dgm:pt>
    <dgm:pt modelId="{87F0F673-5722-4E3A-A357-03729C958809}" type="pres">
      <dgm:prSet presAssocID="{11DC54E2-F19B-48FC-A705-6524B15AFD2F}" presName="childText" presStyleLbl="conFgAcc1" presStyleIdx="5" presStyleCnt="9">
        <dgm:presLayoutVars>
          <dgm:bulletEnabled val="1"/>
        </dgm:presLayoutVars>
      </dgm:prSet>
      <dgm:spPr/>
    </dgm:pt>
    <dgm:pt modelId="{23B6C1E1-8651-4446-B477-594EDD9C1DC6}" type="pres">
      <dgm:prSet presAssocID="{C4D099CD-E137-40F2-A13C-CE77CC583A64}" presName="spaceBetweenRectangles" presStyleCnt="0"/>
      <dgm:spPr/>
    </dgm:pt>
    <dgm:pt modelId="{257AC6AB-811F-4DFB-9ECD-9C615FE49ACA}" type="pres">
      <dgm:prSet presAssocID="{AB2BA836-0606-4DF2-96BC-BC1C57C1709B}" presName="parentLin" presStyleCnt="0"/>
      <dgm:spPr/>
    </dgm:pt>
    <dgm:pt modelId="{9A14A480-52C2-4E7D-9E8D-C7A3A4213CFE}" type="pres">
      <dgm:prSet presAssocID="{AB2BA836-0606-4DF2-96BC-BC1C57C1709B}" presName="parentLeftMargin" presStyleLbl="node1" presStyleIdx="5" presStyleCnt="9"/>
      <dgm:spPr/>
    </dgm:pt>
    <dgm:pt modelId="{793CDC90-7E7F-49C7-8F0B-0DB34B142D7E}" type="pres">
      <dgm:prSet presAssocID="{AB2BA836-0606-4DF2-96BC-BC1C57C1709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E09A24A8-A0DC-431D-9A18-AE97EF4A4F2F}" type="pres">
      <dgm:prSet presAssocID="{AB2BA836-0606-4DF2-96BC-BC1C57C1709B}" presName="negativeSpace" presStyleCnt="0"/>
      <dgm:spPr/>
    </dgm:pt>
    <dgm:pt modelId="{0A1760A8-F80A-45BE-9E20-41593007AB08}" type="pres">
      <dgm:prSet presAssocID="{AB2BA836-0606-4DF2-96BC-BC1C57C1709B}" presName="childText" presStyleLbl="conFgAcc1" presStyleIdx="6" presStyleCnt="9">
        <dgm:presLayoutVars>
          <dgm:bulletEnabled val="1"/>
        </dgm:presLayoutVars>
      </dgm:prSet>
      <dgm:spPr/>
    </dgm:pt>
    <dgm:pt modelId="{4C742524-595A-4E32-B09D-04AD499FDF04}" type="pres">
      <dgm:prSet presAssocID="{37A5DCF6-57BA-4A99-9CA9-92DB2F44B9E1}" presName="spaceBetweenRectangles" presStyleCnt="0"/>
      <dgm:spPr/>
    </dgm:pt>
    <dgm:pt modelId="{C44A0B8D-861D-4598-BC24-3200562CFDC8}" type="pres">
      <dgm:prSet presAssocID="{410707C6-D8C2-4C9E-B8AB-ECB36656EE16}" presName="parentLin" presStyleCnt="0"/>
      <dgm:spPr/>
    </dgm:pt>
    <dgm:pt modelId="{DDE54C7C-54DC-4FF9-A21A-9740E59477E0}" type="pres">
      <dgm:prSet presAssocID="{410707C6-D8C2-4C9E-B8AB-ECB36656EE16}" presName="parentLeftMargin" presStyleLbl="node1" presStyleIdx="6" presStyleCnt="9"/>
      <dgm:spPr/>
    </dgm:pt>
    <dgm:pt modelId="{F7BFD414-7DAC-475D-8E5D-2793257F6C00}" type="pres">
      <dgm:prSet presAssocID="{410707C6-D8C2-4C9E-B8AB-ECB36656EE16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8EB7A4C-0A45-41B1-AD79-F62B207007D9}" type="pres">
      <dgm:prSet presAssocID="{410707C6-D8C2-4C9E-B8AB-ECB36656EE16}" presName="negativeSpace" presStyleCnt="0"/>
      <dgm:spPr/>
    </dgm:pt>
    <dgm:pt modelId="{11BD24E2-00C7-4BF7-BE14-D9A0EA2E0D36}" type="pres">
      <dgm:prSet presAssocID="{410707C6-D8C2-4C9E-B8AB-ECB36656EE16}" presName="childText" presStyleLbl="conFgAcc1" presStyleIdx="7" presStyleCnt="9">
        <dgm:presLayoutVars>
          <dgm:bulletEnabled val="1"/>
        </dgm:presLayoutVars>
      </dgm:prSet>
      <dgm:spPr/>
    </dgm:pt>
    <dgm:pt modelId="{20D7543A-8A44-4814-BBDE-A95A60D97636}" type="pres">
      <dgm:prSet presAssocID="{24917605-D54C-41D6-A3EE-A9FA272EFE86}" presName="spaceBetweenRectangles" presStyleCnt="0"/>
      <dgm:spPr/>
    </dgm:pt>
    <dgm:pt modelId="{7B5F4627-2C01-430B-AF49-3E4114E71B51}" type="pres">
      <dgm:prSet presAssocID="{9D78E9F6-7860-4EC6-A030-972A83A364BC}" presName="parentLin" presStyleCnt="0"/>
      <dgm:spPr/>
    </dgm:pt>
    <dgm:pt modelId="{0D243684-6208-40C5-97CE-16B57324EBFD}" type="pres">
      <dgm:prSet presAssocID="{9D78E9F6-7860-4EC6-A030-972A83A364BC}" presName="parentLeftMargin" presStyleLbl="node1" presStyleIdx="7" presStyleCnt="9"/>
      <dgm:spPr/>
    </dgm:pt>
    <dgm:pt modelId="{3356B635-464D-4194-9084-6C6B13F3BC9C}" type="pres">
      <dgm:prSet presAssocID="{9D78E9F6-7860-4EC6-A030-972A83A364BC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B3BA2C09-C1E5-471A-8A59-49FCBFD3502F}" type="pres">
      <dgm:prSet presAssocID="{9D78E9F6-7860-4EC6-A030-972A83A364BC}" presName="negativeSpace" presStyleCnt="0"/>
      <dgm:spPr/>
    </dgm:pt>
    <dgm:pt modelId="{53E60D63-7E68-42A5-83E9-0AB96D712F68}" type="pres">
      <dgm:prSet presAssocID="{9D78E9F6-7860-4EC6-A030-972A83A364BC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96717B00-79CB-4266-85E8-21A75B8B58C2}" type="presOf" srcId="{11DC54E2-F19B-48FC-A705-6524B15AFD2F}" destId="{760F3047-7859-4C28-93B1-12FAC0534E94}" srcOrd="1" destOrd="0" presId="urn:microsoft.com/office/officeart/2005/8/layout/list1"/>
    <dgm:cxn modelId="{6F49E409-5AB1-4939-9AC1-49799783F267}" type="presOf" srcId="{9D78E9F6-7860-4EC6-A030-972A83A364BC}" destId="{3356B635-464D-4194-9084-6C6B13F3BC9C}" srcOrd="1" destOrd="0" presId="urn:microsoft.com/office/officeart/2005/8/layout/list1"/>
    <dgm:cxn modelId="{40181E19-EAE9-42A6-8F57-8A231A936256}" type="presOf" srcId="{18F1021D-E3FB-4D75-B31D-6F590F089855}" destId="{DBB1900F-670C-4173-B4F1-D66AA2BA1B34}" srcOrd="1" destOrd="0" presId="urn:microsoft.com/office/officeart/2005/8/layout/list1"/>
    <dgm:cxn modelId="{999E4B19-6206-433D-B7DD-327E012BDABE}" srcId="{3CE92FCE-E1CF-4AC1-9FF1-20F5ED2315BB}" destId="{11DC54E2-F19B-48FC-A705-6524B15AFD2F}" srcOrd="5" destOrd="0" parTransId="{26A6E4DC-1E90-4755-8F04-C7E01EBE448A}" sibTransId="{C4D099CD-E137-40F2-A13C-CE77CC583A64}"/>
    <dgm:cxn modelId="{4D38E81A-5068-455D-A223-9D01D18B51FA}" srcId="{3CE92FCE-E1CF-4AC1-9FF1-20F5ED2315BB}" destId="{876DED88-467E-401C-A921-9B22E1497605}" srcOrd="1" destOrd="0" parTransId="{0332E916-27BF-468B-9B2F-A17D6282F98C}" sibTransId="{CFBC7ED3-37D2-4AC0-B6DD-E6C42923F9FC}"/>
    <dgm:cxn modelId="{FC43A55B-AC29-44D3-AB5F-4A656B0F74C5}" type="presOf" srcId="{26F6D669-8CEA-4C73-BF8A-595BD889A796}" destId="{70E27802-2B4F-4FCA-A717-42556159EE26}" srcOrd="0" destOrd="0" presId="urn:microsoft.com/office/officeart/2005/8/layout/list1"/>
    <dgm:cxn modelId="{272D955E-D49B-4D6F-AA47-BB64F09122B2}" type="presOf" srcId="{11DC54E2-F19B-48FC-A705-6524B15AFD2F}" destId="{7598BA13-B909-4D76-928E-6EAB9764CBFF}" srcOrd="0" destOrd="0" presId="urn:microsoft.com/office/officeart/2005/8/layout/list1"/>
    <dgm:cxn modelId="{0EF0C541-944C-4AA6-B4AA-E359ADF259CD}" srcId="{3CE92FCE-E1CF-4AC1-9FF1-20F5ED2315BB}" destId="{42E9FC18-5D10-4C09-BF85-0E2C61C38E33}" srcOrd="2" destOrd="0" parTransId="{85BDF6C4-6BEB-495D-AFD1-C139972C33A7}" sibTransId="{F0CE9597-DC30-4A26-B723-CDC83FD379FD}"/>
    <dgm:cxn modelId="{43804C65-7BCA-4F42-B5D4-1BA96649E7A6}" type="presOf" srcId="{42E9FC18-5D10-4C09-BF85-0E2C61C38E33}" destId="{6A0E8CEB-BD47-4F6C-B4A1-774570EC3023}" srcOrd="0" destOrd="0" presId="urn:microsoft.com/office/officeart/2005/8/layout/list1"/>
    <dgm:cxn modelId="{86F15B4A-38A7-45B5-B9D0-6B784C571A7E}" srcId="{3CE92FCE-E1CF-4AC1-9FF1-20F5ED2315BB}" destId="{18F1021D-E3FB-4D75-B31D-6F590F089855}" srcOrd="0" destOrd="0" parTransId="{7268C0FB-3BA4-4FA4-B58C-9980301C235C}" sibTransId="{26FEF37C-B550-40B8-A129-053AA3A29887}"/>
    <dgm:cxn modelId="{DEB14E4C-B57C-4371-84BA-436693DA49E7}" type="presOf" srcId="{876DED88-467E-401C-A921-9B22E1497605}" destId="{8CC0FBB9-9BCB-4BF3-99E7-C8475C4CD724}" srcOrd="1" destOrd="0" presId="urn:microsoft.com/office/officeart/2005/8/layout/list1"/>
    <dgm:cxn modelId="{49A5024E-189D-41A6-8D8B-02F01FF818F7}" srcId="{3CE92FCE-E1CF-4AC1-9FF1-20F5ED2315BB}" destId="{26F6D669-8CEA-4C73-BF8A-595BD889A796}" srcOrd="4" destOrd="0" parTransId="{C1D0A707-BA55-4B66-91FF-E219B38C3205}" sibTransId="{0C73667F-2F6A-4450-96AB-38DFFB8D1926}"/>
    <dgm:cxn modelId="{06725A52-9C80-4D19-947C-3BD621D46840}" type="presOf" srcId="{876DED88-467E-401C-A921-9B22E1497605}" destId="{C837A92D-C213-4527-A74A-D344997E1EB2}" srcOrd="0" destOrd="0" presId="urn:microsoft.com/office/officeart/2005/8/layout/list1"/>
    <dgm:cxn modelId="{FA638782-5F6C-47C2-9FA2-5B498384643A}" type="presOf" srcId="{1CABB564-2EA6-4F4E-BA9D-984BB2B4E0DA}" destId="{546737DC-C50F-4AE8-9D35-A2F16AD9F35F}" srcOrd="0" destOrd="0" presId="urn:microsoft.com/office/officeart/2005/8/layout/list1"/>
    <dgm:cxn modelId="{DF81FD8A-CA5E-4CB1-95FE-03E7C8042CA7}" type="presOf" srcId="{AB2BA836-0606-4DF2-96BC-BC1C57C1709B}" destId="{793CDC90-7E7F-49C7-8F0B-0DB34B142D7E}" srcOrd="1" destOrd="0" presId="urn:microsoft.com/office/officeart/2005/8/layout/list1"/>
    <dgm:cxn modelId="{E6BFA192-F92B-4F77-9E73-EDD14DD6086E}" srcId="{3CE92FCE-E1CF-4AC1-9FF1-20F5ED2315BB}" destId="{AB2BA836-0606-4DF2-96BC-BC1C57C1709B}" srcOrd="6" destOrd="0" parTransId="{2914AF5C-5171-41D5-B1E9-4FB9BC0BAF53}" sibTransId="{37A5DCF6-57BA-4A99-9CA9-92DB2F44B9E1}"/>
    <dgm:cxn modelId="{DE504D93-D172-4387-AD56-E5A271258211}" type="presOf" srcId="{26F6D669-8CEA-4C73-BF8A-595BD889A796}" destId="{5AE32A5A-3A3B-4CDE-90F1-FE19D39E4D48}" srcOrd="1" destOrd="0" presId="urn:microsoft.com/office/officeart/2005/8/layout/list1"/>
    <dgm:cxn modelId="{AEE48995-C10C-4397-8A85-A439322F0AB6}" type="presOf" srcId="{18F1021D-E3FB-4D75-B31D-6F590F089855}" destId="{B514C955-FC7E-46DC-B928-80EDFBF0B977}" srcOrd="0" destOrd="0" presId="urn:microsoft.com/office/officeart/2005/8/layout/list1"/>
    <dgm:cxn modelId="{04B860A0-FA3D-4B2C-BB4D-94120E63A9E7}" type="presOf" srcId="{3CE92FCE-E1CF-4AC1-9FF1-20F5ED2315BB}" destId="{2056B8D9-143B-4173-99FF-B90B7DBED7EB}" srcOrd="0" destOrd="0" presId="urn:microsoft.com/office/officeart/2005/8/layout/list1"/>
    <dgm:cxn modelId="{346F39BF-EEB9-46BF-8D78-29013FAF237D}" type="presOf" srcId="{410707C6-D8C2-4C9E-B8AB-ECB36656EE16}" destId="{DDE54C7C-54DC-4FF9-A21A-9740E59477E0}" srcOrd="0" destOrd="0" presId="urn:microsoft.com/office/officeart/2005/8/layout/list1"/>
    <dgm:cxn modelId="{953773BF-A05B-4891-9DAF-3F789B3FC328}" type="presOf" srcId="{9D78E9F6-7860-4EC6-A030-972A83A364BC}" destId="{0D243684-6208-40C5-97CE-16B57324EBFD}" srcOrd="0" destOrd="0" presId="urn:microsoft.com/office/officeart/2005/8/layout/list1"/>
    <dgm:cxn modelId="{A583AAC1-29EF-4AA6-B1CB-E05847950FBA}" type="presOf" srcId="{AB2BA836-0606-4DF2-96BC-BC1C57C1709B}" destId="{9A14A480-52C2-4E7D-9E8D-C7A3A4213CFE}" srcOrd="0" destOrd="0" presId="urn:microsoft.com/office/officeart/2005/8/layout/list1"/>
    <dgm:cxn modelId="{DC0D77D7-D735-4EB9-873D-FAF60A83EDFD}" srcId="{3CE92FCE-E1CF-4AC1-9FF1-20F5ED2315BB}" destId="{9D78E9F6-7860-4EC6-A030-972A83A364BC}" srcOrd="8" destOrd="0" parTransId="{2B9AC775-8D74-4590-9DC1-CA86789CA2AC}" sibTransId="{D28F88E7-0015-4F9D-84E4-271B17B79FB6}"/>
    <dgm:cxn modelId="{B45BC4DB-6393-4FB4-B1C9-D18427565BA0}" type="presOf" srcId="{1CABB564-2EA6-4F4E-BA9D-984BB2B4E0DA}" destId="{5BB363C8-952C-4FE0-B197-A9335120527F}" srcOrd="1" destOrd="0" presId="urn:microsoft.com/office/officeart/2005/8/layout/list1"/>
    <dgm:cxn modelId="{559339E2-056A-4216-8BA7-22D7B9F14CBE}" type="presOf" srcId="{410707C6-D8C2-4C9E-B8AB-ECB36656EE16}" destId="{F7BFD414-7DAC-475D-8E5D-2793257F6C00}" srcOrd="1" destOrd="0" presId="urn:microsoft.com/office/officeart/2005/8/layout/list1"/>
    <dgm:cxn modelId="{058650F4-F0AD-4E63-AB3B-42210E0B156C}" srcId="{3CE92FCE-E1CF-4AC1-9FF1-20F5ED2315BB}" destId="{410707C6-D8C2-4C9E-B8AB-ECB36656EE16}" srcOrd="7" destOrd="0" parTransId="{182B3CE9-1698-42AA-B1E7-F0502FA84656}" sibTransId="{24917605-D54C-41D6-A3EE-A9FA272EFE86}"/>
    <dgm:cxn modelId="{19F300FA-185D-4AA0-9C89-8809AC921C64}" type="presOf" srcId="{42E9FC18-5D10-4C09-BF85-0E2C61C38E33}" destId="{4AFF36AE-DC3A-4E01-9AE4-989A4A5F5FDA}" srcOrd="1" destOrd="0" presId="urn:microsoft.com/office/officeart/2005/8/layout/list1"/>
    <dgm:cxn modelId="{D6296CFB-5AAA-45ED-995A-C63531798E2A}" srcId="{3CE92FCE-E1CF-4AC1-9FF1-20F5ED2315BB}" destId="{1CABB564-2EA6-4F4E-BA9D-984BB2B4E0DA}" srcOrd="3" destOrd="0" parTransId="{63AFE09E-B3A8-4F9D-9D2E-581718EBB2F5}" sibTransId="{D3B44ED2-B145-4727-B427-4A379EDF828E}"/>
    <dgm:cxn modelId="{16F88C16-680B-4332-A581-7CACF532B9A8}" type="presParOf" srcId="{2056B8D9-143B-4173-99FF-B90B7DBED7EB}" destId="{A5B7B3AC-56DC-45ED-9031-28C812AABF31}" srcOrd="0" destOrd="0" presId="urn:microsoft.com/office/officeart/2005/8/layout/list1"/>
    <dgm:cxn modelId="{ABD44457-83E3-436B-98E5-CC17D26BAAC5}" type="presParOf" srcId="{A5B7B3AC-56DC-45ED-9031-28C812AABF31}" destId="{B514C955-FC7E-46DC-B928-80EDFBF0B977}" srcOrd="0" destOrd="0" presId="urn:microsoft.com/office/officeart/2005/8/layout/list1"/>
    <dgm:cxn modelId="{8B73E0AD-80FC-48C6-B6F6-9F03BE66F430}" type="presParOf" srcId="{A5B7B3AC-56DC-45ED-9031-28C812AABF31}" destId="{DBB1900F-670C-4173-B4F1-D66AA2BA1B34}" srcOrd="1" destOrd="0" presId="urn:microsoft.com/office/officeart/2005/8/layout/list1"/>
    <dgm:cxn modelId="{35FA5833-3004-410B-AE1B-6D30DE2FCFBB}" type="presParOf" srcId="{2056B8D9-143B-4173-99FF-B90B7DBED7EB}" destId="{57723786-16D6-4238-98BA-116C25C93BD9}" srcOrd="1" destOrd="0" presId="urn:microsoft.com/office/officeart/2005/8/layout/list1"/>
    <dgm:cxn modelId="{D9685A85-B822-47B3-BF87-0FF1420BD9A5}" type="presParOf" srcId="{2056B8D9-143B-4173-99FF-B90B7DBED7EB}" destId="{A9D25C76-9CB9-49D0-BECB-173352EF73A0}" srcOrd="2" destOrd="0" presId="urn:microsoft.com/office/officeart/2005/8/layout/list1"/>
    <dgm:cxn modelId="{108E4747-F9BD-4F03-9196-F0184569A339}" type="presParOf" srcId="{2056B8D9-143B-4173-99FF-B90B7DBED7EB}" destId="{E229A345-8092-4717-9ABB-A57DA2040268}" srcOrd="3" destOrd="0" presId="urn:microsoft.com/office/officeart/2005/8/layout/list1"/>
    <dgm:cxn modelId="{5FF0C758-AC00-4290-8F1E-A1DFB9CC6B23}" type="presParOf" srcId="{2056B8D9-143B-4173-99FF-B90B7DBED7EB}" destId="{AF274A84-F2D1-4BE1-8E95-25FB4D1F5404}" srcOrd="4" destOrd="0" presId="urn:microsoft.com/office/officeart/2005/8/layout/list1"/>
    <dgm:cxn modelId="{4E0AD9EC-0570-4761-BE51-002AAEDFD64D}" type="presParOf" srcId="{AF274A84-F2D1-4BE1-8E95-25FB4D1F5404}" destId="{C837A92D-C213-4527-A74A-D344997E1EB2}" srcOrd="0" destOrd="0" presId="urn:microsoft.com/office/officeart/2005/8/layout/list1"/>
    <dgm:cxn modelId="{A194BD80-172B-4D59-A522-4B9A06C80C92}" type="presParOf" srcId="{AF274A84-F2D1-4BE1-8E95-25FB4D1F5404}" destId="{8CC0FBB9-9BCB-4BF3-99E7-C8475C4CD724}" srcOrd="1" destOrd="0" presId="urn:microsoft.com/office/officeart/2005/8/layout/list1"/>
    <dgm:cxn modelId="{CD25E34D-90BD-4795-9E1E-0FFE6FFA8CAD}" type="presParOf" srcId="{2056B8D9-143B-4173-99FF-B90B7DBED7EB}" destId="{882AD28D-972B-4487-BC8B-4A54A137EC99}" srcOrd="5" destOrd="0" presId="urn:microsoft.com/office/officeart/2005/8/layout/list1"/>
    <dgm:cxn modelId="{736DCDE6-5100-4985-A8FD-F91857055145}" type="presParOf" srcId="{2056B8D9-143B-4173-99FF-B90B7DBED7EB}" destId="{4BACA036-BB89-481C-86A1-884D06691F9A}" srcOrd="6" destOrd="0" presId="urn:microsoft.com/office/officeart/2005/8/layout/list1"/>
    <dgm:cxn modelId="{7E24900A-D798-4634-A542-0EEDAC3A3229}" type="presParOf" srcId="{2056B8D9-143B-4173-99FF-B90B7DBED7EB}" destId="{C558CD34-2EBB-406F-8F17-EF911ED3170F}" srcOrd="7" destOrd="0" presId="urn:microsoft.com/office/officeart/2005/8/layout/list1"/>
    <dgm:cxn modelId="{437B86A5-6670-4305-A187-0C6EBB88582D}" type="presParOf" srcId="{2056B8D9-143B-4173-99FF-B90B7DBED7EB}" destId="{03F0C2E7-0290-4DC0-8B9B-F7196ACC9DF2}" srcOrd="8" destOrd="0" presId="urn:microsoft.com/office/officeart/2005/8/layout/list1"/>
    <dgm:cxn modelId="{1C5192BF-C14B-4835-8428-BDFF51AA9CC0}" type="presParOf" srcId="{03F0C2E7-0290-4DC0-8B9B-F7196ACC9DF2}" destId="{6A0E8CEB-BD47-4F6C-B4A1-774570EC3023}" srcOrd="0" destOrd="0" presId="urn:microsoft.com/office/officeart/2005/8/layout/list1"/>
    <dgm:cxn modelId="{6843CC23-0761-4347-988F-1F88BDC897A8}" type="presParOf" srcId="{03F0C2E7-0290-4DC0-8B9B-F7196ACC9DF2}" destId="{4AFF36AE-DC3A-4E01-9AE4-989A4A5F5FDA}" srcOrd="1" destOrd="0" presId="urn:microsoft.com/office/officeart/2005/8/layout/list1"/>
    <dgm:cxn modelId="{D637FC38-EAA8-4EBF-B623-EA82F8902141}" type="presParOf" srcId="{2056B8D9-143B-4173-99FF-B90B7DBED7EB}" destId="{B6E3A62E-0696-4F13-ABBE-6A93AD9642AA}" srcOrd="9" destOrd="0" presId="urn:microsoft.com/office/officeart/2005/8/layout/list1"/>
    <dgm:cxn modelId="{C18318D0-259F-4E30-82A9-4257D913BDCD}" type="presParOf" srcId="{2056B8D9-143B-4173-99FF-B90B7DBED7EB}" destId="{FA59B073-808C-46CC-9E1F-A00AFFEEC573}" srcOrd="10" destOrd="0" presId="urn:microsoft.com/office/officeart/2005/8/layout/list1"/>
    <dgm:cxn modelId="{2B1AB2F3-4A9E-4D59-BF5A-9146B5E6F910}" type="presParOf" srcId="{2056B8D9-143B-4173-99FF-B90B7DBED7EB}" destId="{1BB40042-38D8-434F-8587-06A561CE3B93}" srcOrd="11" destOrd="0" presId="urn:microsoft.com/office/officeart/2005/8/layout/list1"/>
    <dgm:cxn modelId="{EBE08195-6798-420B-8206-C83F7B405D23}" type="presParOf" srcId="{2056B8D9-143B-4173-99FF-B90B7DBED7EB}" destId="{C0DC1338-FA19-425F-960C-6EFD54AF7665}" srcOrd="12" destOrd="0" presId="urn:microsoft.com/office/officeart/2005/8/layout/list1"/>
    <dgm:cxn modelId="{2CACE66D-CCB4-4847-856A-E5C078B46B69}" type="presParOf" srcId="{C0DC1338-FA19-425F-960C-6EFD54AF7665}" destId="{546737DC-C50F-4AE8-9D35-A2F16AD9F35F}" srcOrd="0" destOrd="0" presId="urn:microsoft.com/office/officeart/2005/8/layout/list1"/>
    <dgm:cxn modelId="{312BD485-C384-4F02-BB5B-874ABC30DFE4}" type="presParOf" srcId="{C0DC1338-FA19-425F-960C-6EFD54AF7665}" destId="{5BB363C8-952C-4FE0-B197-A9335120527F}" srcOrd="1" destOrd="0" presId="urn:microsoft.com/office/officeart/2005/8/layout/list1"/>
    <dgm:cxn modelId="{D38FE058-A752-48F0-A34B-B60EAADBB492}" type="presParOf" srcId="{2056B8D9-143B-4173-99FF-B90B7DBED7EB}" destId="{358CDE96-0FC6-48A6-9EA3-0F1049D950C0}" srcOrd="13" destOrd="0" presId="urn:microsoft.com/office/officeart/2005/8/layout/list1"/>
    <dgm:cxn modelId="{E8DB5A52-4E58-4D86-9F72-ACC3F287977E}" type="presParOf" srcId="{2056B8D9-143B-4173-99FF-B90B7DBED7EB}" destId="{DF44B03D-EBC6-46C5-A321-7A130308A6E7}" srcOrd="14" destOrd="0" presId="urn:microsoft.com/office/officeart/2005/8/layout/list1"/>
    <dgm:cxn modelId="{BDCBD559-52E0-4B6F-9E26-181F3E92C6FD}" type="presParOf" srcId="{2056B8D9-143B-4173-99FF-B90B7DBED7EB}" destId="{951A0290-7FC0-4CE0-982A-CA8B1F3D419B}" srcOrd="15" destOrd="0" presId="urn:microsoft.com/office/officeart/2005/8/layout/list1"/>
    <dgm:cxn modelId="{084273A9-CE8C-4A77-863C-A08946887200}" type="presParOf" srcId="{2056B8D9-143B-4173-99FF-B90B7DBED7EB}" destId="{2E22F428-8E35-4CD5-971C-2C292AE6F6F3}" srcOrd="16" destOrd="0" presId="urn:microsoft.com/office/officeart/2005/8/layout/list1"/>
    <dgm:cxn modelId="{B3778DD1-AB95-4D99-8980-D5FB1E74D439}" type="presParOf" srcId="{2E22F428-8E35-4CD5-971C-2C292AE6F6F3}" destId="{70E27802-2B4F-4FCA-A717-42556159EE26}" srcOrd="0" destOrd="0" presId="urn:microsoft.com/office/officeart/2005/8/layout/list1"/>
    <dgm:cxn modelId="{8B3F5312-5A7B-466A-97BF-9CB590AC000B}" type="presParOf" srcId="{2E22F428-8E35-4CD5-971C-2C292AE6F6F3}" destId="{5AE32A5A-3A3B-4CDE-90F1-FE19D39E4D48}" srcOrd="1" destOrd="0" presId="urn:microsoft.com/office/officeart/2005/8/layout/list1"/>
    <dgm:cxn modelId="{B1EE460F-B2B1-4313-8AF8-40DF18CD025B}" type="presParOf" srcId="{2056B8D9-143B-4173-99FF-B90B7DBED7EB}" destId="{47B0E5C4-A64E-49E1-9531-DCB611F03723}" srcOrd="17" destOrd="0" presId="urn:microsoft.com/office/officeart/2005/8/layout/list1"/>
    <dgm:cxn modelId="{31FE6545-ABB3-4A1F-A3AF-5FD4BEC29FF1}" type="presParOf" srcId="{2056B8D9-143B-4173-99FF-B90B7DBED7EB}" destId="{76561E46-B585-4A96-9275-6AAB6CE87245}" srcOrd="18" destOrd="0" presId="urn:microsoft.com/office/officeart/2005/8/layout/list1"/>
    <dgm:cxn modelId="{DD83301B-34BF-4D6B-9F20-1866B2E04020}" type="presParOf" srcId="{2056B8D9-143B-4173-99FF-B90B7DBED7EB}" destId="{052A4BB4-7AB2-4250-9885-AC1C184B3859}" srcOrd="19" destOrd="0" presId="urn:microsoft.com/office/officeart/2005/8/layout/list1"/>
    <dgm:cxn modelId="{5D8A8CBD-8A7B-46F6-AAB5-9C6E63DCAB91}" type="presParOf" srcId="{2056B8D9-143B-4173-99FF-B90B7DBED7EB}" destId="{2027B4B2-0E03-4404-8824-49DD41D8CAEE}" srcOrd="20" destOrd="0" presId="urn:microsoft.com/office/officeart/2005/8/layout/list1"/>
    <dgm:cxn modelId="{88ABECFE-685E-4C71-B29D-6E96000067B6}" type="presParOf" srcId="{2027B4B2-0E03-4404-8824-49DD41D8CAEE}" destId="{7598BA13-B909-4D76-928E-6EAB9764CBFF}" srcOrd="0" destOrd="0" presId="urn:microsoft.com/office/officeart/2005/8/layout/list1"/>
    <dgm:cxn modelId="{906289F7-021B-4722-BBC5-AB8FEE053C0E}" type="presParOf" srcId="{2027B4B2-0E03-4404-8824-49DD41D8CAEE}" destId="{760F3047-7859-4C28-93B1-12FAC0534E94}" srcOrd="1" destOrd="0" presId="urn:microsoft.com/office/officeart/2005/8/layout/list1"/>
    <dgm:cxn modelId="{58A13702-CFED-4B7C-88B7-B69C8D203914}" type="presParOf" srcId="{2056B8D9-143B-4173-99FF-B90B7DBED7EB}" destId="{7CD70EE0-EA40-4416-8FB4-BF689CB3E8E3}" srcOrd="21" destOrd="0" presId="urn:microsoft.com/office/officeart/2005/8/layout/list1"/>
    <dgm:cxn modelId="{B66F7F2B-BA3A-481C-A885-C076CA61ECC9}" type="presParOf" srcId="{2056B8D9-143B-4173-99FF-B90B7DBED7EB}" destId="{87F0F673-5722-4E3A-A357-03729C958809}" srcOrd="22" destOrd="0" presId="urn:microsoft.com/office/officeart/2005/8/layout/list1"/>
    <dgm:cxn modelId="{F557F952-6695-4400-9129-7C764058C312}" type="presParOf" srcId="{2056B8D9-143B-4173-99FF-B90B7DBED7EB}" destId="{23B6C1E1-8651-4446-B477-594EDD9C1DC6}" srcOrd="23" destOrd="0" presId="urn:microsoft.com/office/officeart/2005/8/layout/list1"/>
    <dgm:cxn modelId="{648257F1-7FED-481E-A451-C43D89CD8506}" type="presParOf" srcId="{2056B8D9-143B-4173-99FF-B90B7DBED7EB}" destId="{257AC6AB-811F-4DFB-9ECD-9C615FE49ACA}" srcOrd="24" destOrd="0" presId="urn:microsoft.com/office/officeart/2005/8/layout/list1"/>
    <dgm:cxn modelId="{E9365022-C0C5-4C70-90EE-53CDAD89542B}" type="presParOf" srcId="{257AC6AB-811F-4DFB-9ECD-9C615FE49ACA}" destId="{9A14A480-52C2-4E7D-9E8D-C7A3A4213CFE}" srcOrd="0" destOrd="0" presId="urn:microsoft.com/office/officeart/2005/8/layout/list1"/>
    <dgm:cxn modelId="{22516BC7-3DF4-4943-913F-40F3D7275CB6}" type="presParOf" srcId="{257AC6AB-811F-4DFB-9ECD-9C615FE49ACA}" destId="{793CDC90-7E7F-49C7-8F0B-0DB34B142D7E}" srcOrd="1" destOrd="0" presId="urn:microsoft.com/office/officeart/2005/8/layout/list1"/>
    <dgm:cxn modelId="{F1C7D1EE-FBA3-4954-814F-0C52828A5EAE}" type="presParOf" srcId="{2056B8D9-143B-4173-99FF-B90B7DBED7EB}" destId="{E09A24A8-A0DC-431D-9A18-AE97EF4A4F2F}" srcOrd="25" destOrd="0" presId="urn:microsoft.com/office/officeart/2005/8/layout/list1"/>
    <dgm:cxn modelId="{BD82F72C-2DE4-45AB-8EB1-CFFD71F604B9}" type="presParOf" srcId="{2056B8D9-143B-4173-99FF-B90B7DBED7EB}" destId="{0A1760A8-F80A-45BE-9E20-41593007AB08}" srcOrd="26" destOrd="0" presId="urn:microsoft.com/office/officeart/2005/8/layout/list1"/>
    <dgm:cxn modelId="{8F17FB7E-811A-43AD-97EC-9B0763EE920A}" type="presParOf" srcId="{2056B8D9-143B-4173-99FF-B90B7DBED7EB}" destId="{4C742524-595A-4E32-B09D-04AD499FDF04}" srcOrd="27" destOrd="0" presId="urn:microsoft.com/office/officeart/2005/8/layout/list1"/>
    <dgm:cxn modelId="{94ACBCF7-C0DC-410F-BEA0-C11990FA6B5D}" type="presParOf" srcId="{2056B8D9-143B-4173-99FF-B90B7DBED7EB}" destId="{C44A0B8D-861D-4598-BC24-3200562CFDC8}" srcOrd="28" destOrd="0" presId="urn:microsoft.com/office/officeart/2005/8/layout/list1"/>
    <dgm:cxn modelId="{EEABE33A-B07E-4004-A071-F798FA8E41E9}" type="presParOf" srcId="{C44A0B8D-861D-4598-BC24-3200562CFDC8}" destId="{DDE54C7C-54DC-4FF9-A21A-9740E59477E0}" srcOrd="0" destOrd="0" presId="urn:microsoft.com/office/officeart/2005/8/layout/list1"/>
    <dgm:cxn modelId="{64184BF6-F617-4DC4-AFC1-9B4F6A3FAA8C}" type="presParOf" srcId="{C44A0B8D-861D-4598-BC24-3200562CFDC8}" destId="{F7BFD414-7DAC-475D-8E5D-2793257F6C00}" srcOrd="1" destOrd="0" presId="urn:microsoft.com/office/officeart/2005/8/layout/list1"/>
    <dgm:cxn modelId="{8785C98C-58AD-4BD7-95B0-7CDD131C9BF0}" type="presParOf" srcId="{2056B8D9-143B-4173-99FF-B90B7DBED7EB}" destId="{38EB7A4C-0A45-41B1-AD79-F62B207007D9}" srcOrd="29" destOrd="0" presId="urn:microsoft.com/office/officeart/2005/8/layout/list1"/>
    <dgm:cxn modelId="{4AA3CE7D-5A14-4E07-A5A3-F3F801C30C1E}" type="presParOf" srcId="{2056B8D9-143B-4173-99FF-B90B7DBED7EB}" destId="{11BD24E2-00C7-4BF7-BE14-D9A0EA2E0D36}" srcOrd="30" destOrd="0" presId="urn:microsoft.com/office/officeart/2005/8/layout/list1"/>
    <dgm:cxn modelId="{FB29E65E-D758-46E7-B259-68C210934F30}" type="presParOf" srcId="{2056B8D9-143B-4173-99FF-B90B7DBED7EB}" destId="{20D7543A-8A44-4814-BBDE-A95A60D97636}" srcOrd="31" destOrd="0" presId="urn:microsoft.com/office/officeart/2005/8/layout/list1"/>
    <dgm:cxn modelId="{4E4737FE-908F-4B12-9C33-70CE15C95FB5}" type="presParOf" srcId="{2056B8D9-143B-4173-99FF-B90B7DBED7EB}" destId="{7B5F4627-2C01-430B-AF49-3E4114E71B51}" srcOrd="32" destOrd="0" presId="urn:microsoft.com/office/officeart/2005/8/layout/list1"/>
    <dgm:cxn modelId="{08165AB3-F524-4E54-BC26-825FD6CDC7C4}" type="presParOf" srcId="{7B5F4627-2C01-430B-AF49-3E4114E71B51}" destId="{0D243684-6208-40C5-97CE-16B57324EBFD}" srcOrd="0" destOrd="0" presId="urn:microsoft.com/office/officeart/2005/8/layout/list1"/>
    <dgm:cxn modelId="{A7B960ED-764E-493D-87F8-1E874FB1489A}" type="presParOf" srcId="{7B5F4627-2C01-430B-AF49-3E4114E71B51}" destId="{3356B635-464D-4194-9084-6C6B13F3BC9C}" srcOrd="1" destOrd="0" presId="urn:microsoft.com/office/officeart/2005/8/layout/list1"/>
    <dgm:cxn modelId="{3A919837-49F3-4FB5-91C0-7AAAEC1052E4}" type="presParOf" srcId="{2056B8D9-143B-4173-99FF-B90B7DBED7EB}" destId="{B3BA2C09-C1E5-471A-8A59-49FCBFD3502F}" srcOrd="33" destOrd="0" presId="urn:microsoft.com/office/officeart/2005/8/layout/list1"/>
    <dgm:cxn modelId="{B506842B-78C2-42D6-A291-A779A3DEC85E}" type="presParOf" srcId="{2056B8D9-143B-4173-99FF-B90B7DBED7EB}" destId="{53E60D63-7E68-42A5-83E9-0AB96D712F68}" srcOrd="34" destOrd="0" presId="urn:microsoft.com/office/officeart/2005/8/layout/list1"/>
  </dgm:cxnLst>
  <dgm:bg>
    <a:noFill/>
    <a:effectLst>
      <a:outerShdw blurRad="50800" dist="38100" dir="5400000" algn="t" rotWithShape="0">
        <a:prstClr val="black">
          <a:alpha val="40000"/>
        </a:prstClr>
      </a:outerShdw>
    </a:effectLst>
  </dgm:bg>
  <dgm:whole>
    <a:ln>
      <a:solidFill>
        <a:schemeClr val="accent1">
          <a:lumMod val="40000"/>
          <a:lumOff val="6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59FE9-1D91-4128-8104-361578D4DFC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en-US"/>
        </a:p>
      </dgm:t>
    </dgm:pt>
    <dgm:pt modelId="{A045BF87-E3B3-4159-8D4D-4E88DF517850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Energy</a:t>
          </a:r>
        </a:p>
      </dgm:t>
    </dgm:pt>
    <dgm:pt modelId="{85C472D3-541F-4C6F-90F1-6BBB5D4F7837}" type="parTrans" cxnId="{CF173F9D-7B02-472C-9E87-E1652F92DE7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EDC877C0-A74A-40CC-AA10-E5149ED7D06A}" type="sibTrans" cxnId="{CF173F9D-7B02-472C-9E87-E1652F92DE7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6FCF531A-788A-467E-83CE-FF9AD3D94242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Telecom</a:t>
          </a:r>
        </a:p>
      </dgm:t>
    </dgm:pt>
    <dgm:pt modelId="{64F78A9C-550F-4106-99A1-8C0A76324E6D}" type="parTrans" cxnId="{F9E17072-04F5-4DC7-B72C-8724F80FDAA2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C5313BAE-BB86-4964-BFF1-9EBE9D088085}" type="sibTrans" cxnId="{F9E17072-04F5-4DC7-B72C-8724F80FDAA2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AF681ECF-E327-4102-81DC-B05A6C31564B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Healthcare</a:t>
          </a:r>
        </a:p>
      </dgm:t>
    </dgm:pt>
    <dgm:pt modelId="{FCF5DA1B-0195-4D54-B4B6-682404D56048}" type="parTrans" cxnId="{DE4F0A1F-D042-49B0-97D9-A2CF2D6D2CD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3D93AB34-5E5F-4095-B264-ED42F2E0C4AB}" type="sibTrans" cxnId="{DE4F0A1F-D042-49B0-97D9-A2CF2D6D2CD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245D0F33-7948-4728-BDCF-2E785A69EC13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Aqua</a:t>
          </a:r>
        </a:p>
      </dgm:t>
    </dgm:pt>
    <dgm:pt modelId="{33D07685-6191-4E74-A686-1878EFB88831}" type="parTrans" cxnId="{E269EE91-0C00-4C22-B0FA-4F0A42AF6113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5300F48F-E169-4CDB-8CD9-B194A320115C}" type="sibTrans" cxnId="{E269EE91-0C00-4C22-B0FA-4F0A42AF6113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B95D2251-D992-4566-AA8E-3C4436860A14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Automotive</a:t>
          </a:r>
        </a:p>
      </dgm:t>
    </dgm:pt>
    <dgm:pt modelId="{2C7743D4-9C78-4B10-9C10-FA9BD6A70297}" type="sibTrans" cxnId="{FE4956B3-F86C-4A06-A571-E7480B5A2E7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0F524A1-49DA-46A4-AC47-3557912FF0F1}" type="parTrans" cxnId="{FE4956B3-F86C-4A06-A571-E7480B5A2E78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D10B7E6-DAAA-438C-BE6E-CAC37959F71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Smart Cities</a:t>
          </a:r>
        </a:p>
      </dgm:t>
    </dgm:pt>
    <dgm:pt modelId="{DCCD25FF-44A8-4D65-90B0-4BC725268900}" type="parTrans" cxnId="{F6FDCE8D-260A-4881-9227-0A3CCF9F35C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BED61E34-F4D9-4E4F-AD76-7891C281B755}" type="sibTrans" cxnId="{F6FDCE8D-260A-4881-9227-0A3CCF9F35C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D0866462-F3D2-4EA9-8A01-BE352B581279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Information </a:t>
          </a:r>
          <a:r>
            <a:rPr lang="en-US" sz="1000" dirty="0">
              <a:solidFill>
                <a:schemeClr val="tx1"/>
              </a:solidFill>
            </a:rPr>
            <a:t>Technologies</a:t>
          </a:r>
        </a:p>
      </dgm:t>
    </dgm:pt>
    <dgm:pt modelId="{89D3F808-3CF3-421D-BE15-8CADC1934A5C}" type="parTrans" cxnId="{36FCEB0A-0F75-4CBC-8459-EE41D709DDE0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6463CDE-5760-4528-B163-5AB2429C523F}" type="sibTrans" cxnId="{36FCEB0A-0F75-4CBC-8459-EE41D709DDE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019FE88C-A8C5-433C-B100-E953D146804A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Green infra management </a:t>
          </a:r>
        </a:p>
      </dgm:t>
    </dgm:pt>
    <dgm:pt modelId="{1E0E10A4-1B8E-4CA5-9FF2-6C67235F5B61}" type="parTrans" cxnId="{E5B3B74A-06CE-4C74-9D84-0B9E09EA5970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1054748D-F9AD-4A86-AC64-BCC35D303F97}" type="sibTrans" cxnId="{E5B3B74A-06CE-4C74-9D84-0B9E09EA597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29DE5696-AAC4-4CF4-A7C8-624E7305B657}" type="pres">
      <dgm:prSet presAssocID="{7C059FE9-1D91-4128-8104-361578D4DFC4}" presName="cycle" presStyleCnt="0">
        <dgm:presLayoutVars>
          <dgm:dir/>
          <dgm:resizeHandles val="exact"/>
        </dgm:presLayoutVars>
      </dgm:prSet>
      <dgm:spPr/>
    </dgm:pt>
    <dgm:pt modelId="{593AC3B2-82B7-40E6-A27C-3FB8AD1B2A87}" type="pres">
      <dgm:prSet presAssocID="{A045BF87-E3B3-4159-8D4D-4E88DF517850}" presName="node" presStyleLbl="node1" presStyleIdx="0" presStyleCnt="8">
        <dgm:presLayoutVars>
          <dgm:bulletEnabled val="1"/>
        </dgm:presLayoutVars>
      </dgm:prSet>
      <dgm:spPr/>
    </dgm:pt>
    <dgm:pt modelId="{667497C9-4E49-44C1-BD2A-A0E0A6799D75}" type="pres">
      <dgm:prSet presAssocID="{EDC877C0-A74A-40CC-AA10-E5149ED7D06A}" presName="sibTrans" presStyleLbl="sibTrans2D1" presStyleIdx="0" presStyleCnt="8"/>
      <dgm:spPr/>
    </dgm:pt>
    <dgm:pt modelId="{90256E11-B4B7-460D-9CB1-5A05B3B0B463}" type="pres">
      <dgm:prSet presAssocID="{EDC877C0-A74A-40CC-AA10-E5149ED7D06A}" presName="connectorText" presStyleLbl="sibTrans2D1" presStyleIdx="0" presStyleCnt="8"/>
      <dgm:spPr/>
    </dgm:pt>
    <dgm:pt modelId="{7DEF769A-036A-4246-A4D9-0A697E83BBE7}" type="pres">
      <dgm:prSet presAssocID="{6FCF531A-788A-467E-83CE-FF9AD3D94242}" presName="node" presStyleLbl="node1" presStyleIdx="1" presStyleCnt="8">
        <dgm:presLayoutVars>
          <dgm:bulletEnabled val="1"/>
        </dgm:presLayoutVars>
      </dgm:prSet>
      <dgm:spPr/>
    </dgm:pt>
    <dgm:pt modelId="{83BC67ED-8024-4D9A-81F7-DCC9E3AFBBCD}" type="pres">
      <dgm:prSet presAssocID="{C5313BAE-BB86-4964-BFF1-9EBE9D088085}" presName="sibTrans" presStyleLbl="sibTrans2D1" presStyleIdx="1" presStyleCnt="8"/>
      <dgm:spPr/>
    </dgm:pt>
    <dgm:pt modelId="{774BDBDA-9FD0-46E2-B532-FB0861CF05C4}" type="pres">
      <dgm:prSet presAssocID="{C5313BAE-BB86-4964-BFF1-9EBE9D088085}" presName="connectorText" presStyleLbl="sibTrans2D1" presStyleIdx="1" presStyleCnt="8"/>
      <dgm:spPr/>
    </dgm:pt>
    <dgm:pt modelId="{E635CC82-2F22-446D-9456-3AB87DF443CF}" type="pres">
      <dgm:prSet presAssocID="{AF681ECF-E327-4102-81DC-B05A6C31564B}" presName="node" presStyleLbl="node1" presStyleIdx="2" presStyleCnt="8">
        <dgm:presLayoutVars>
          <dgm:bulletEnabled val="1"/>
        </dgm:presLayoutVars>
      </dgm:prSet>
      <dgm:spPr/>
    </dgm:pt>
    <dgm:pt modelId="{26C755BF-D280-46FE-A673-9DC15286DE6F}" type="pres">
      <dgm:prSet presAssocID="{3D93AB34-5E5F-4095-B264-ED42F2E0C4AB}" presName="sibTrans" presStyleLbl="sibTrans2D1" presStyleIdx="2" presStyleCnt="8"/>
      <dgm:spPr/>
    </dgm:pt>
    <dgm:pt modelId="{CF1015C8-FB38-4A69-9C1B-3EACA98AF76B}" type="pres">
      <dgm:prSet presAssocID="{3D93AB34-5E5F-4095-B264-ED42F2E0C4AB}" presName="connectorText" presStyleLbl="sibTrans2D1" presStyleIdx="2" presStyleCnt="8"/>
      <dgm:spPr/>
    </dgm:pt>
    <dgm:pt modelId="{B6FD0730-6D94-45CC-998F-73C949676712}" type="pres">
      <dgm:prSet presAssocID="{245D0F33-7948-4728-BDCF-2E785A69EC13}" presName="node" presStyleLbl="node1" presStyleIdx="3" presStyleCnt="8">
        <dgm:presLayoutVars>
          <dgm:bulletEnabled val="1"/>
        </dgm:presLayoutVars>
      </dgm:prSet>
      <dgm:spPr/>
    </dgm:pt>
    <dgm:pt modelId="{42D22895-21EB-43A1-9FAA-E927F50E98BF}" type="pres">
      <dgm:prSet presAssocID="{5300F48F-E169-4CDB-8CD9-B194A320115C}" presName="sibTrans" presStyleLbl="sibTrans2D1" presStyleIdx="3" presStyleCnt="8"/>
      <dgm:spPr/>
    </dgm:pt>
    <dgm:pt modelId="{61ADDECE-8C55-4731-9262-98DA4766CD35}" type="pres">
      <dgm:prSet presAssocID="{5300F48F-E169-4CDB-8CD9-B194A320115C}" presName="connectorText" presStyleLbl="sibTrans2D1" presStyleIdx="3" presStyleCnt="8"/>
      <dgm:spPr/>
    </dgm:pt>
    <dgm:pt modelId="{ABFC547C-B8A8-41A6-B789-011FC46ECA64}" type="pres">
      <dgm:prSet presAssocID="{B95D2251-D992-4566-AA8E-3C4436860A14}" presName="node" presStyleLbl="node1" presStyleIdx="4" presStyleCnt="8">
        <dgm:presLayoutVars>
          <dgm:bulletEnabled val="1"/>
        </dgm:presLayoutVars>
      </dgm:prSet>
      <dgm:spPr/>
    </dgm:pt>
    <dgm:pt modelId="{D35BA63E-B44C-4946-A78E-684CC2C9DA59}" type="pres">
      <dgm:prSet presAssocID="{2C7743D4-9C78-4B10-9C10-FA9BD6A70297}" presName="sibTrans" presStyleLbl="sibTrans2D1" presStyleIdx="4" presStyleCnt="8"/>
      <dgm:spPr/>
    </dgm:pt>
    <dgm:pt modelId="{A54B7FFB-AADC-4F0A-8884-700B6F7ED52D}" type="pres">
      <dgm:prSet presAssocID="{2C7743D4-9C78-4B10-9C10-FA9BD6A70297}" presName="connectorText" presStyleLbl="sibTrans2D1" presStyleIdx="4" presStyleCnt="8"/>
      <dgm:spPr/>
    </dgm:pt>
    <dgm:pt modelId="{87B13CF6-51B9-4807-A62A-5C8CC8870C70}" type="pres">
      <dgm:prSet presAssocID="{9D10B7E6-DAAA-438C-BE6E-CAC37959F719}" presName="node" presStyleLbl="node1" presStyleIdx="5" presStyleCnt="8">
        <dgm:presLayoutVars>
          <dgm:bulletEnabled val="1"/>
        </dgm:presLayoutVars>
      </dgm:prSet>
      <dgm:spPr/>
    </dgm:pt>
    <dgm:pt modelId="{64C12BFD-8822-4594-A898-200E561E1DA0}" type="pres">
      <dgm:prSet presAssocID="{BED61E34-F4D9-4E4F-AD76-7891C281B755}" presName="sibTrans" presStyleLbl="sibTrans2D1" presStyleIdx="5" presStyleCnt="8"/>
      <dgm:spPr/>
    </dgm:pt>
    <dgm:pt modelId="{67687809-4AC4-452D-97CF-678C174F60E4}" type="pres">
      <dgm:prSet presAssocID="{BED61E34-F4D9-4E4F-AD76-7891C281B755}" presName="connectorText" presStyleLbl="sibTrans2D1" presStyleIdx="5" presStyleCnt="8"/>
      <dgm:spPr/>
    </dgm:pt>
    <dgm:pt modelId="{7317A631-84F9-47FC-803F-D7E73D83F8B4}" type="pres">
      <dgm:prSet presAssocID="{019FE88C-A8C5-433C-B100-E953D146804A}" presName="node" presStyleLbl="node1" presStyleIdx="6" presStyleCnt="8">
        <dgm:presLayoutVars>
          <dgm:bulletEnabled val="1"/>
        </dgm:presLayoutVars>
      </dgm:prSet>
      <dgm:spPr/>
    </dgm:pt>
    <dgm:pt modelId="{D4DBDD02-BC6F-4480-9FD1-50FFA94ADBE8}" type="pres">
      <dgm:prSet presAssocID="{1054748D-F9AD-4A86-AC64-BCC35D303F97}" presName="sibTrans" presStyleLbl="sibTrans2D1" presStyleIdx="6" presStyleCnt="8"/>
      <dgm:spPr/>
    </dgm:pt>
    <dgm:pt modelId="{9F4029B8-6AE8-438D-82F9-F073EF75940F}" type="pres">
      <dgm:prSet presAssocID="{1054748D-F9AD-4A86-AC64-BCC35D303F97}" presName="connectorText" presStyleLbl="sibTrans2D1" presStyleIdx="6" presStyleCnt="8"/>
      <dgm:spPr/>
    </dgm:pt>
    <dgm:pt modelId="{EC8A7484-4408-455E-85BF-BF57545C7503}" type="pres">
      <dgm:prSet presAssocID="{D0866462-F3D2-4EA9-8A01-BE352B581279}" presName="node" presStyleLbl="node1" presStyleIdx="7" presStyleCnt="8">
        <dgm:presLayoutVars>
          <dgm:bulletEnabled val="1"/>
        </dgm:presLayoutVars>
      </dgm:prSet>
      <dgm:spPr/>
    </dgm:pt>
    <dgm:pt modelId="{AB0E2BF3-27B8-4A4B-8954-7F31116DD8A0}" type="pres">
      <dgm:prSet presAssocID="{96463CDE-5760-4528-B163-5AB2429C523F}" presName="sibTrans" presStyleLbl="sibTrans2D1" presStyleIdx="7" presStyleCnt="8"/>
      <dgm:spPr/>
    </dgm:pt>
    <dgm:pt modelId="{5791B5DB-E972-44A6-96B9-C88292F76C78}" type="pres">
      <dgm:prSet presAssocID="{96463CDE-5760-4528-B163-5AB2429C523F}" presName="connectorText" presStyleLbl="sibTrans2D1" presStyleIdx="7" presStyleCnt="8"/>
      <dgm:spPr/>
    </dgm:pt>
  </dgm:ptLst>
  <dgm:cxnLst>
    <dgm:cxn modelId="{7424CD00-492E-4E3A-ACB0-502FCB47AA7B}" type="presOf" srcId="{BED61E34-F4D9-4E4F-AD76-7891C281B755}" destId="{67687809-4AC4-452D-97CF-678C174F60E4}" srcOrd="1" destOrd="0" presId="urn:microsoft.com/office/officeart/2005/8/layout/cycle2"/>
    <dgm:cxn modelId="{DB8F2F09-623A-429C-8F09-C39057214530}" type="presOf" srcId="{BED61E34-F4D9-4E4F-AD76-7891C281B755}" destId="{64C12BFD-8822-4594-A898-200E561E1DA0}" srcOrd="0" destOrd="0" presId="urn:microsoft.com/office/officeart/2005/8/layout/cycle2"/>
    <dgm:cxn modelId="{7E6CB90A-37FA-4A9A-8829-A2956A92A846}" type="presOf" srcId="{D0866462-F3D2-4EA9-8A01-BE352B581279}" destId="{EC8A7484-4408-455E-85BF-BF57545C7503}" srcOrd="0" destOrd="0" presId="urn:microsoft.com/office/officeart/2005/8/layout/cycle2"/>
    <dgm:cxn modelId="{36FCEB0A-0F75-4CBC-8459-EE41D709DDE0}" srcId="{7C059FE9-1D91-4128-8104-361578D4DFC4}" destId="{D0866462-F3D2-4EA9-8A01-BE352B581279}" srcOrd="7" destOrd="0" parTransId="{89D3F808-3CF3-421D-BE15-8CADC1934A5C}" sibTransId="{96463CDE-5760-4528-B163-5AB2429C523F}"/>
    <dgm:cxn modelId="{26AB9113-899D-4D63-899F-640D49DF60CE}" type="presOf" srcId="{9D10B7E6-DAAA-438C-BE6E-CAC37959F719}" destId="{87B13CF6-51B9-4807-A62A-5C8CC8870C70}" srcOrd="0" destOrd="0" presId="urn:microsoft.com/office/officeart/2005/8/layout/cycle2"/>
    <dgm:cxn modelId="{DE4F0A1F-D042-49B0-97D9-A2CF2D6D2CD9}" srcId="{7C059FE9-1D91-4128-8104-361578D4DFC4}" destId="{AF681ECF-E327-4102-81DC-B05A6C31564B}" srcOrd="2" destOrd="0" parTransId="{FCF5DA1B-0195-4D54-B4B6-682404D56048}" sibTransId="{3D93AB34-5E5F-4095-B264-ED42F2E0C4AB}"/>
    <dgm:cxn modelId="{9FC1952A-5E32-426B-8CF9-42D2C9D1B243}" type="presOf" srcId="{96463CDE-5760-4528-B163-5AB2429C523F}" destId="{5791B5DB-E972-44A6-96B9-C88292F76C78}" srcOrd="1" destOrd="0" presId="urn:microsoft.com/office/officeart/2005/8/layout/cycle2"/>
    <dgm:cxn modelId="{34A8913A-4E1C-424B-99AB-72A468C35AE9}" type="presOf" srcId="{2C7743D4-9C78-4B10-9C10-FA9BD6A70297}" destId="{A54B7FFB-AADC-4F0A-8884-700B6F7ED52D}" srcOrd="1" destOrd="0" presId="urn:microsoft.com/office/officeart/2005/8/layout/cycle2"/>
    <dgm:cxn modelId="{CF2FB85F-657D-4A96-8521-E69E7D2BD9FB}" type="presOf" srcId="{1054748D-F9AD-4A86-AC64-BCC35D303F97}" destId="{9F4029B8-6AE8-438D-82F9-F073EF75940F}" srcOrd="1" destOrd="0" presId="urn:microsoft.com/office/officeart/2005/8/layout/cycle2"/>
    <dgm:cxn modelId="{51BA8344-A6AF-4B6C-9B66-21134384C602}" type="presOf" srcId="{C5313BAE-BB86-4964-BFF1-9EBE9D088085}" destId="{774BDBDA-9FD0-46E2-B532-FB0861CF05C4}" srcOrd="1" destOrd="0" presId="urn:microsoft.com/office/officeart/2005/8/layout/cycle2"/>
    <dgm:cxn modelId="{90B2AE66-6D7E-411B-BDF6-730BC5A9253C}" type="presOf" srcId="{2C7743D4-9C78-4B10-9C10-FA9BD6A70297}" destId="{D35BA63E-B44C-4946-A78E-684CC2C9DA59}" srcOrd="0" destOrd="0" presId="urn:microsoft.com/office/officeart/2005/8/layout/cycle2"/>
    <dgm:cxn modelId="{023F3467-761E-4C8D-859F-6B406DABB9BE}" type="presOf" srcId="{A045BF87-E3B3-4159-8D4D-4E88DF517850}" destId="{593AC3B2-82B7-40E6-A27C-3FB8AD1B2A87}" srcOrd="0" destOrd="0" presId="urn:microsoft.com/office/officeart/2005/8/layout/cycle2"/>
    <dgm:cxn modelId="{E5B3B74A-06CE-4C74-9D84-0B9E09EA5970}" srcId="{7C059FE9-1D91-4128-8104-361578D4DFC4}" destId="{019FE88C-A8C5-433C-B100-E953D146804A}" srcOrd="6" destOrd="0" parTransId="{1E0E10A4-1B8E-4CA5-9FF2-6C67235F5B61}" sibTransId="{1054748D-F9AD-4A86-AC64-BCC35D303F97}"/>
    <dgm:cxn modelId="{73CFA44B-9B5D-478F-A1CC-3B204CF4C0C0}" type="presOf" srcId="{3D93AB34-5E5F-4095-B264-ED42F2E0C4AB}" destId="{CF1015C8-FB38-4A69-9C1B-3EACA98AF76B}" srcOrd="1" destOrd="0" presId="urn:microsoft.com/office/officeart/2005/8/layout/cycle2"/>
    <dgm:cxn modelId="{F9E17072-04F5-4DC7-B72C-8724F80FDAA2}" srcId="{7C059FE9-1D91-4128-8104-361578D4DFC4}" destId="{6FCF531A-788A-467E-83CE-FF9AD3D94242}" srcOrd="1" destOrd="0" parTransId="{64F78A9C-550F-4106-99A1-8C0A76324E6D}" sibTransId="{C5313BAE-BB86-4964-BFF1-9EBE9D088085}"/>
    <dgm:cxn modelId="{E314FD52-C8CA-4916-8BCD-B4E1B5719ECA}" type="presOf" srcId="{5300F48F-E169-4CDB-8CD9-B194A320115C}" destId="{61ADDECE-8C55-4731-9262-98DA4766CD35}" srcOrd="1" destOrd="0" presId="urn:microsoft.com/office/officeart/2005/8/layout/cycle2"/>
    <dgm:cxn modelId="{ECAD528A-32B8-49F7-B7FA-D9FF9C99ACE0}" type="presOf" srcId="{5300F48F-E169-4CDB-8CD9-B194A320115C}" destId="{42D22895-21EB-43A1-9FAA-E927F50E98BF}" srcOrd="0" destOrd="0" presId="urn:microsoft.com/office/officeart/2005/8/layout/cycle2"/>
    <dgm:cxn modelId="{3427E08B-8AA4-4B91-AA62-7B07F5FB3222}" type="presOf" srcId="{1054748D-F9AD-4A86-AC64-BCC35D303F97}" destId="{D4DBDD02-BC6F-4480-9FD1-50FFA94ADBE8}" srcOrd="0" destOrd="0" presId="urn:microsoft.com/office/officeart/2005/8/layout/cycle2"/>
    <dgm:cxn modelId="{F6FDCE8D-260A-4881-9227-0A3CCF9F35C9}" srcId="{7C059FE9-1D91-4128-8104-361578D4DFC4}" destId="{9D10B7E6-DAAA-438C-BE6E-CAC37959F719}" srcOrd="5" destOrd="0" parTransId="{DCCD25FF-44A8-4D65-90B0-4BC725268900}" sibTransId="{BED61E34-F4D9-4E4F-AD76-7891C281B755}"/>
    <dgm:cxn modelId="{F5637D90-5AC5-4FA5-9AFD-20070BD1059D}" type="presOf" srcId="{96463CDE-5760-4528-B163-5AB2429C523F}" destId="{AB0E2BF3-27B8-4A4B-8954-7F31116DD8A0}" srcOrd="0" destOrd="0" presId="urn:microsoft.com/office/officeart/2005/8/layout/cycle2"/>
    <dgm:cxn modelId="{E269EE91-0C00-4C22-B0FA-4F0A42AF6113}" srcId="{7C059FE9-1D91-4128-8104-361578D4DFC4}" destId="{245D0F33-7948-4728-BDCF-2E785A69EC13}" srcOrd="3" destOrd="0" parTransId="{33D07685-6191-4E74-A686-1878EFB88831}" sibTransId="{5300F48F-E169-4CDB-8CD9-B194A320115C}"/>
    <dgm:cxn modelId="{D85C2994-4426-4ABC-AB89-68CAE601A09E}" type="presOf" srcId="{EDC877C0-A74A-40CC-AA10-E5149ED7D06A}" destId="{90256E11-B4B7-460D-9CB1-5A05B3B0B463}" srcOrd="1" destOrd="0" presId="urn:microsoft.com/office/officeart/2005/8/layout/cycle2"/>
    <dgm:cxn modelId="{F8891995-196F-43A1-9842-C34994B5994E}" type="presOf" srcId="{6FCF531A-788A-467E-83CE-FF9AD3D94242}" destId="{7DEF769A-036A-4246-A4D9-0A697E83BBE7}" srcOrd="0" destOrd="0" presId="urn:microsoft.com/office/officeart/2005/8/layout/cycle2"/>
    <dgm:cxn modelId="{8CA73E9A-B23D-4D24-9F12-834F113C17F6}" type="presOf" srcId="{245D0F33-7948-4728-BDCF-2E785A69EC13}" destId="{B6FD0730-6D94-45CC-998F-73C949676712}" srcOrd="0" destOrd="0" presId="urn:microsoft.com/office/officeart/2005/8/layout/cycle2"/>
    <dgm:cxn modelId="{CF173F9D-7B02-472C-9E87-E1652F92DE79}" srcId="{7C059FE9-1D91-4128-8104-361578D4DFC4}" destId="{A045BF87-E3B3-4159-8D4D-4E88DF517850}" srcOrd="0" destOrd="0" parTransId="{85C472D3-541F-4C6F-90F1-6BBB5D4F7837}" sibTransId="{EDC877C0-A74A-40CC-AA10-E5149ED7D06A}"/>
    <dgm:cxn modelId="{E8E18DAA-B419-48CE-828E-71F5B3D71F00}" type="presOf" srcId="{C5313BAE-BB86-4964-BFF1-9EBE9D088085}" destId="{83BC67ED-8024-4D9A-81F7-DCC9E3AFBBCD}" srcOrd="0" destOrd="0" presId="urn:microsoft.com/office/officeart/2005/8/layout/cycle2"/>
    <dgm:cxn modelId="{FE4956B3-F86C-4A06-A571-E7480B5A2E78}" srcId="{7C059FE9-1D91-4128-8104-361578D4DFC4}" destId="{B95D2251-D992-4566-AA8E-3C4436860A14}" srcOrd="4" destOrd="0" parTransId="{90F524A1-49DA-46A4-AC47-3557912FF0F1}" sibTransId="{2C7743D4-9C78-4B10-9C10-FA9BD6A70297}"/>
    <dgm:cxn modelId="{7ACA1BB9-4A34-4D17-9CE1-690446E3FB14}" type="presOf" srcId="{EDC877C0-A74A-40CC-AA10-E5149ED7D06A}" destId="{667497C9-4E49-44C1-BD2A-A0E0A6799D75}" srcOrd="0" destOrd="0" presId="urn:microsoft.com/office/officeart/2005/8/layout/cycle2"/>
    <dgm:cxn modelId="{8720F7B9-9F11-47AA-AC25-6B728AEE1621}" type="presOf" srcId="{AF681ECF-E327-4102-81DC-B05A6C31564B}" destId="{E635CC82-2F22-446D-9456-3AB87DF443CF}" srcOrd="0" destOrd="0" presId="urn:microsoft.com/office/officeart/2005/8/layout/cycle2"/>
    <dgm:cxn modelId="{382556BB-7010-4A06-9410-76823EF7095B}" type="presOf" srcId="{7C059FE9-1D91-4128-8104-361578D4DFC4}" destId="{29DE5696-AAC4-4CF4-A7C8-624E7305B657}" srcOrd="0" destOrd="0" presId="urn:microsoft.com/office/officeart/2005/8/layout/cycle2"/>
    <dgm:cxn modelId="{691F08C7-F258-40A5-8DA4-8799CB8338C6}" type="presOf" srcId="{B95D2251-D992-4566-AA8E-3C4436860A14}" destId="{ABFC547C-B8A8-41A6-B789-011FC46ECA64}" srcOrd="0" destOrd="0" presId="urn:microsoft.com/office/officeart/2005/8/layout/cycle2"/>
    <dgm:cxn modelId="{98FC21C8-B42D-4342-ADF9-ED2E0CB31BF7}" type="presOf" srcId="{019FE88C-A8C5-433C-B100-E953D146804A}" destId="{7317A631-84F9-47FC-803F-D7E73D83F8B4}" srcOrd="0" destOrd="0" presId="urn:microsoft.com/office/officeart/2005/8/layout/cycle2"/>
    <dgm:cxn modelId="{4C0EF4E4-5B4E-4111-BF50-03075F4BC4DB}" type="presOf" srcId="{3D93AB34-5E5F-4095-B264-ED42F2E0C4AB}" destId="{26C755BF-D280-46FE-A673-9DC15286DE6F}" srcOrd="0" destOrd="0" presId="urn:microsoft.com/office/officeart/2005/8/layout/cycle2"/>
    <dgm:cxn modelId="{47C30A5A-62A5-44B1-A2A5-5D6F0058A1B6}" type="presParOf" srcId="{29DE5696-AAC4-4CF4-A7C8-624E7305B657}" destId="{593AC3B2-82B7-40E6-A27C-3FB8AD1B2A87}" srcOrd="0" destOrd="0" presId="urn:microsoft.com/office/officeart/2005/8/layout/cycle2"/>
    <dgm:cxn modelId="{F6001BB2-2B3E-4B9C-B88F-85BFA20DAB28}" type="presParOf" srcId="{29DE5696-AAC4-4CF4-A7C8-624E7305B657}" destId="{667497C9-4E49-44C1-BD2A-A0E0A6799D75}" srcOrd="1" destOrd="0" presId="urn:microsoft.com/office/officeart/2005/8/layout/cycle2"/>
    <dgm:cxn modelId="{AFEF0131-854C-4C39-BFC7-4DC0C1467769}" type="presParOf" srcId="{667497C9-4E49-44C1-BD2A-A0E0A6799D75}" destId="{90256E11-B4B7-460D-9CB1-5A05B3B0B463}" srcOrd="0" destOrd="0" presId="urn:microsoft.com/office/officeart/2005/8/layout/cycle2"/>
    <dgm:cxn modelId="{CB22610C-184F-47D2-8C54-79A09C187A98}" type="presParOf" srcId="{29DE5696-AAC4-4CF4-A7C8-624E7305B657}" destId="{7DEF769A-036A-4246-A4D9-0A697E83BBE7}" srcOrd="2" destOrd="0" presId="urn:microsoft.com/office/officeart/2005/8/layout/cycle2"/>
    <dgm:cxn modelId="{89BFFB40-AAA8-4916-9393-E8E35EECDE86}" type="presParOf" srcId="{29DE5696-AAC4-4CF4-A7C8-624E7305B657}" destId="{83BC67ED-8024-4D9A-81F7-DCC9E3AFBBCD}" srcOrd="3" destOrd="0" presId="urn:microsoft.com/office/officeart/2005/8/layout/cycle2"/>
    <dgm:cxn modelId="{7DBA8754-2F53-43E1-9C3D-8E1B17ACA332}" type="presParOf" srcId="{83BC67ED-8024-4D9A-81F7-DCC9E3AFBBCD}" destId="{774BDBDA-9FD0-46E2-B532-FB0861CF05C4}" srcOrd="0" destOrd="0" presId="urn:microsoft.com/office/officeart/2005/8/layout/cycle2"/>
    <dgm:cxn modelId="{EEBB241E-1FEC-47AE-AC42-FA336E40F070}" type="presParOf" srcId="{29DE5696-AAC4-4CF4-A7C8-624E7305B657}" destId="{E635CC82-2F22-446D-9456-3AB87DF443CF}" srcOrd="4" destOrd="0" presId="urn:microsoft.com/office/officeart/2005/8/layout/cycle2"/>
    <dgm:cxn modelId="{CBCC27CB-E43C-4B84-9104-FC9FF0941E95}" type="presParOf" srcId="{29DE5696-AAC4-4CF4-A7C8-624E7305B657}" destId="{26C755BF-D280-46FE-A673-9DC15286DE6F}" srcOrd="5" destOrd="0" presId="urn:microsoft.com/office/officeart/2005/8/layout/cycle2"/>
    <dgm:cxn modelId="{68ED1C19-7BEF-4207-B5C8-39D354D371DF}" type="presParOf" srcId="{26C755BF-D280-46FE-A673-9DC15286DE6F}" destId="{CF1015C8-FB38-4A69-9C1B-3EACA98AF76B}" srcOrd="0" destOrd="0" presId="urn:microsoft.com/office/officeart/2005/8/layout/cycle2"/>
    <dgm:cxn modelId="{0407C8D2-838C-419E-972A-3C36A80E0FFF}" type="presParOf" srcId="{29DE5696-AAC4-4CF4-A7C8-624E7305B657}" destId="{B6FD0730-6D94-45CC-998F-73C949676712}" srcOrd="6" destOrd="0" presId="urn:microsoft.com/office/officeart/2005/8/layout/cycle2"/>
    <dgm:cxn modelId="{13E4C906-3635-4F61-AF8A-C7D00DAD1125}" type="presParOf" srcId="{29DE5696-AAC4-4CF4-A7C8-624E7305B657}" destId="{42D22895-21EB-43A1-9FAA-E927F50E98BF}" srcOrd="7" destOrd="0" presId="urn:microsoft.com/office/officeart/2005/8/layout/cycle2"/>
    <dgm:cxn modelId="{F617C556-7389-47AB-A245-14B784A8455D}" type="presParOf" srcId="{42D22895-21EB-43A1-9FAA-E927F50E98BF}" destId="{61ADDECE-8C55-4731-9262-98DA4766CD35}" srcOrd="0" destOrd="0" presId="urn:microsoft.com/office/officeart/2005/8/layout/cycle2"/>
    <dgm:cxn modelId="{50ED98BC-9EAF-424B-8349-FD6A505761FC}" type="presParOf" srcId="{29DE5696-AAC4-4CF4-A7C8-624E7305B657}" destId="{ABFC547C-B8A8-41A6-B789-011FC46ECA64}" srcOrd="8" destOrd="0" presId="urn:microsoft.com/office/officeart/2005/8/layout/cycle2"/>
    <dgm:cxn modelId="{855BF84E-86CA-4751-B475-AA00424681AA}" type="presParOf" srcId="{29DE5696-AAC4-4CF4-A7C8-624E7305B657}" destId="{D35BA63E-B44C-4946-A78E-684CC2C9DA59}" srcOrd="9" destOrd="0" presId="urn:microsoft.com/office/officeart/2005/8/layout/cycle2"/>
    <dgm:cxn modelId="{6BFD6B0A-100A-4952-B9BB-BDA7AF1E8A08}" type="presParOf" srcId="{D35BA63E-B44C-4946-A78E-684CC2C9DA59}" destId="{A54B7FFB-AADC-4F0A-8884-700B6F7ED52D}" srcOrd="0" destOrd="0" presId="urn:microsoft.com/office/officeart/2005/8/layout/cycle2"/>
    <dgm:cxn modelId="{66DB7A6A-808B-46C4-86D2-5179307D920A}" type="presParOf" srcId="{29DE5696-AAC4-4CF4-A7C8-624E7305B657}" destId="{87B13CF6-51B9-4807-A62A-5C8CC8870C70}" srcOrd="10" destOrd="0" presId="urn:microsoft.com/office/officeart/2005/8/layout/cycle2"/>
    <dgm:cxn modelId="{BD7B02A6-D003-4925-8B55-FF0D0D3F9D44}" type="presParOf" srcId="{29DE5696-AAC4-4CF4-A7C8-624E7305B657}" destId="{64C12BFD-8822-4594-A898-200E561E1DA0}" srcOrd="11" destOrd="0" presId="urn:microsoft.com/office/officeart/2005/8/layout/cycle2"/>
    <dgm:cxn modelId="{3AC0EF22-751C-49E1-877B-7C2C1F1B70E6}" type="presParOf" srcId="{64C12BFD-8822-4594-A898-200E561E1DA0}" destId="{67687809-4AC4-452D-97CF-678C174F60E4}" srcOrd="0" destOrd="0" presId="urn:microsoft.com/office/officeart/2005/8/layout/cycle2"/>
    <dgm:cxn modelId="{FCE05CF7-CEE2-4567-A98D-1A6191667429}" type="presParOf" srcId="{29DE5696-AAC4-4CF4-A7C8-624E7305B657}" destId="{7317A631-84F9-47FC-803F-D7E73D83F8B4}" srcOrd="12" destOrd="0" presId="urn:microsoft.com/office/officeart/2005/8/layout/cycle2"/>
    <dgm:cxn modelId="{03043A95-5261-4952-B32A-54857A3D3C18}" type="presParOf" srcId="{29DE5696-AAC4-4CF4-A7C8-624E7305B657}" destId="{D4DBDD02-BC6F-4480-9FD1-50FFA94ADBE8}" srcOrd="13" destOrd="0" presId="urn:microsoft.com/office/officeart/2005/8/layout/cycle2"/>
    <dgm:cxn modelId="{BA71D2C4-62C2-4163-B882-F234FE1435E2}" type="presParOf" srcId="{D4DBDD02-BC6F-4480-9FD1-50FFA94ADBE8}" destId="{9F4029B8-6AE8-438D-82F9-F073EF75940F}" srcOrd="0" destOrd="0" presId="urn:microsoft.com/office/officeart/2005/8/layout/cycle2"/>
    <dgm:cxn modelId="{9CEA91E6-D1DE-48B0-B778-C68C6F402BC5}" type="presParOf" srcId="{29DE5696-AAC4-4CF4-A7C8-624E7305B657}" destId="{EC8A7484-4408-455E-85BF-BF57545C7503}" srcOrd="14" destOrd="0" presId="urn:microsoft.com/office/officeart/2005/8/layout/cycle2"/>
    <dgm:cxn modelId="{50CDADDA-4899-4535-BEEB-EA86AE329A0B}" type="presParOf" srcId="{29DE5696-AAC4-4CF4-A7C8-624E7305B657}" destId="{AB0E2BF3-27B8-4A4B-8954-7F31116DD8A0}" srcOrd="15" destOrd="0" presId="urn:microsoft.com/office/officeart/2005/8/layout/cycle2"/>
    <dgm:cxn modelId="{E6570922-3CC4-491D-ACA8-11880E07D407}" type="presParOf" srcId="{AB0E2BF3-27B8-4A4B-8954-7F31116DD8A0}" destId="{5791B5DB-E972-44A6-96B9-C88292F76C7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A30C5-B8A7-4CC0-8F1E-9FD3B96F5AA4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C7EFC-FABB-47A5-ABCC-18AC0AE3D022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Battery Monitoring and Management Solution</a:t>
          </a:r>
          <a:endParaRPr lang="en-US" dirty="0">
            <a:solidFill>
              <a:schemeClr val="tx1"/>
            </a:solidFill>
          </a:endParaRPr>
        </a:p>
      </dgm:t>
    </dgm:pt>
    <dgm:pt modelId="{298073DB-E3EE-44DB-AFF8-E8D1308D1C68}" type="parTrans" cxnId="{39002783-D0E2-4B2C-B99C-A941C783F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70A2B4-CB1B-48CD-97D4-BDE53722EEAC}" type="sibTrans" cxnId="{39002783-D0E2-4B2C-B99C-A941C783FA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9D9C0E-2B7F-4B2F-B518-7E3D0948E0A5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Fuel Monitoring Solution</a:t>
          </a:r>
          <a:endParaRPr lang="en-US" dirty="0">
            <a:solidFill>
              <a:schemeClr val="tx1"/>
            </a:solidFill>
          </a:endParaRPr>
        </a:p>
      </dgm:t>
    </dgm:pt>
    <dgm:pt modelId="{07AA244A-C39D-4723-BFDB-5227AFC0B647}" type="parTrans" cxnId="{8EB49706-262F-4092-8017-065E57F12A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844983-2014-4B23-A56E-C75B7B242EF2}" type="sibTrans" cxnId="{8EB49706-262F-4092-8017-065E57F12AC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184D8F1-806C-44FC-A6FF-554A2260F9C8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Vehicle Tracking Solution</a:t>
          </a:r>
          <a:endParaRPr lang="en-US" dirty="0">
            <a:solidFill>
              <a:schemeClr val="tx1"/>
            </a:solidFill>
          </a:endParaRPr>
        </a:p>
      </dgm:t>
    </dgm:pt>
    <dgm:pt modelId="{AB2DBA92-DBBF-40DB-B1FE-B690E3540CE7}" type="parTrans" cxnId="{9FC25012-0FCD-417C-9ABA-6097BBAA0D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41FB2F0-FD2A-459E-9C9C-056C14220E95}" type="sibTrans" cxnId="{9FC25012-0FCD-417C-9ABA-6097BBAA0D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C17F32-1A8B-46F4-A4F0-41D558AF83EC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Smart Building Management Solution</a:t>
          </a:r>
          <a:endParaRPr lang="en-US" dirty="0">
            <a:solidFill>
              <a:schemeClr val="tx1"/>
            </a:solidFill>
          </a:endParaRPr>
        </a:p>
      </dgm:t>
    </dgm:pt>
    <dgm:pt modelId="{E7B5F378-14CC-4E02-A9A4-32C9ABE848DE}" type="parTrans" cxnId="{ECAF66B4-8B10-4458-A501-F40BA7E6D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C87E181-DB62-44BC-AB11-3928EE570F24}" type="sibTrans" cxnId="{ECAF66B4-8B10-4458-A501-F40BA7E6D32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32E4CC-D0AA-4933-85FA-9143EECCE622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Asset Tracking Solution</a:t>
          </a:r>
          <a:endParaRPr lang="en-US" dirty="0">
            <a:solidFill>
              <a:schemeClr val="tx1"/>
            </a:solidFill>
          </a:endParaRPr>
        </a:p>
      </dgm:t>
    </dgm:pt>
    <dgm:pt modelId="{45238FDE-FD29-4541-81DF-A392988BE0B9}" type="parTrans" cxnId="{AE303030-17D3-4899-B28E-D4941AAFB5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76985B3-46F6-4E3E-8E4E-3FE6DC59BC63}" type="sibTrans" cxnId="{AE303030-17D3-4899-B28E-D4941AAFB56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2A7448-3BD5-42DC-835C-0E7063CA9D68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Water Management Solution</a:t>
          </a:r>
          <a:endParaRPr lang="en-US" dirty="0">
            <a:solidFill>
              <a:schemeClr val="tx1"/>
            </a:solidFill>
          </a:endParaRPr>
        </a:p>
      </dgm:t>
    </dgm:pt>
    <dgm:pt modelId="{72074FDA-1B88-4DA2-B48C-B85124C6B31E}" type="parTrans" cxnId="{74AFE39C-2740-4C8E-AD9E-F22FBB9822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D95B5C-CA56-4E26-B123-DD4A6E6C8778}" type="sibTrans" cxnId="{74AFE39C-2740-4C8E-AD9E-F22FBB98221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5B5AE14-0323-4388-9782-39D133B894FF}">
      <dgm:prSet phldrT="[Text]"/>
      <dgm:spPr/>
      <dgm:t>
        <a:bodyPr/>
        <a:lstStyle/>
        <a:p>
          <a:r>
            <a:rPr lang="en-US">
              <a:solidFill>
                <a:schemeClr val="tx1"/>
              </a:solidFill>
            </a:rPr>
            <a:t>Energy  Meters &amp; Remote Monitoring Solution</a:t>
          </a:r>
          <a:endParaRPr lang="en-US" dirty="0">
            <a:solidFill>
              <a:schemeClr val="tx1"/>
            </a:solidFill>
          </a:endParaRPr>
        </a:p>
      </dgm:t>
    </dgm:pt>
    <dgm:pt modelId="{9613BABC-CB7A-469D-8FF9-71131D21515A}" type="parTrans" cxnId="{11CC0D76-4D2D-43F9-AEE0-82844E83A0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D5CDF7-22A9-4E97-9B93-63E9BA49AAEA}" type="sibTrans" cxnId="{11CC0D76-4D2D-43F9-AEE0-82844E83A09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9B267E-8013-4894-997A-1C0317D986A3}" type="pres">
      <dgm:prSet presAssocID="{40EA30C5-B8A7-4CC0-8F1E-9FD3B96F5AA4}" presName="linear" presStyleCnt="0">
        <dgm:presLayoutVars>
          <dgm:animLvl val="lvl"/>
          <dgm:resizeHandles val="exact"/>
        </dgm:presLayoutVars>
      </dgm:prSet>
      <dgm:spPr/>
    </dgm:pt>
    <dgm:pt modelId="{85582368-C4D7-4A90-A33F-7C853565A4E9}" type="pres">
      <dgm:prSet presAssocID="{12AC7EFC-FABB-47A5-ABCC-18AC0AE3D02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BA97226-2FF7-4E50-9C5C-E5E2DC2ED382}" type="pres">
      <dgm:prSet presAssocID="{6870A2B4-CB1B-48CD-97D4-BDE53722EEAC}" presName="spacer" presStyleCnt="0"/>
      <dgm:spPr/>
    </dgm:pt>
    <dgm:pt modelId="{F6972105-1598-46DD-9AB6-E417969DC200}" type="pres">
      <dgm:prSet presAssocID="{D09D9C0E-2B7F-4B2F-B518-7E3D0948E0A5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E5028EC1-67A3-4244-833C-BB20C26F1071}" type="pres">
      <dgm:prSet presAssocID="{79844983-2014-4B23-A56E-C75B7B242EF2}" presName="spacer" presStyleCnt="0"/>
      <dgm:spPr/>
    </dgm:pt>
    <dgm:pt modelId="{446AB1DE-0B7C-48D2-B91A-AF491E2D147A}" type="pres">
      <dgm:prSet presAssocID="{E184D8F1-806C-44FC-A6FF-554A2260F9C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023CB6E-A419-4F21-A9D8-B362075150CB}" type="pres">
      <dgm:prSet presAssocID="{841FB2F0-FD2A-459E-9C9C-056C14220E95}" presName="spacer" presStyleCnt="0"/>
      <dgm:spPr/>
    </dgm:pt>
    <dgm:pt modelId="{AAE82E18-A3CC-4DBF-8964-52DF3F1D5730}" type="pres">
      <dgm:prSet presAssocID="{17C17F32-1A8B-46F4-A4F0-41D558AF83EC}" presName="parentText" presStyleLbl="node1" presStyleIdx="3" presStyleCnt="7" custLinFactNeighborY="20044">
        <dgm:presLayoutVars>
          <dgm:chMax val="0"/>
          <dgm:bulletEnabled val="1"/>
        </dgm:presLayoutVars>
      </dgm:prSet>
      <dgm:spPr/>
    </dgm:pt>
    <dgm:pt modelId="{7DB75B54-7B90-4A07-BE39-F3D70146BD45}" type="pres">
      <dgm:prSet presAssocID="{CC87E181-DB62-44BC-AB11-3928EE570F24}" presName="spacer" presStyleCnt="0"/>
      <dgm:spPr/>
    </dgm:pt>
    <dgm:pt modelId="{88EC4C7A-B4FD-4178-8D16-37FB97728232}" type="pres">
      <dgm:prSet presAssocID="{FB32E4CC-D0AA-4933-85FA-9143EECCE62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40E193A-1C8A-4D57-83A5-5F1FDDFE555A}" type="pres">
      <dgm:prSet presAssocID="{576985B3-46F6-4E3E-8E4E-3FE6DC59BC63}" presName="spacer" presStyleCnt="0"/>
      <dgm:spPr/>
    </dgm:pt>
    <dgm:pt modelId="{9749DDB8-5E10-4120-A405-CA360239A364}" type="pres">
      <dgm:prSet presAssocID="{AA2A7448-3BD5-42DC-835C-0E7063CA9D68}" presName="parentText" presStyleLbl="node1" presStyleIdx="5" presStyleCnt="7" custLinFactNeighborY="-28061">
        <dgm:presLayoutVars>
          <dgm:chMax val="0"/>
          <dgm:bulletEnabled val="1"/>
        </dgm:presLayoutVars>
      </dgm:prSet>
      <dgm:spPr/>
    </dgm:pt>
    <dgm:pt modelId="{7413DD5F-5065-4B1B-A551-5D672C60C79A}" type="pres">
      <dgm:prSet presAssocID="{2CD95B5C-CA56-4E26-B123-DD4A6E6C8778}" presName="spacer" presStyleCnt="0"/>
      <dgm:spPr/>
    </dgm:pt>
    <dgm:pt modelId="{5D301517-A846-4EDD-8571-C695116B8758}" type="pres">
      <dgm:prSet presAssocID="{85B5AE14-0323-4388-9782-39D133B894F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EB49706-262F-4092-8017-065E57F12AC1}" srcId="{40EA30C5-B8A7-4CC0-8F1E-9FD3B96F5AA4}" destId="{D09D9C0E-2B7F-4B2F-B518-7E3D0948E0A5}" srcOrd="1" destOrd="0" parTransId="{07AA244A-C39D-4723-BFDB-5227AFC0B647}" sibTransId="{79844983-2014-4B23-A56E-C75B7B242EF2}"/>
    <dgm:cxn modelId="{9FC25012-0FCD-417C-9ABA-6097BBAA0D11}" srcId="{40EA30C5-B8A7-4CC0-8F1E-9FD3B96F5AA4}" destId="{E184D8F1-806C-44FC-A6FF-554A2260F9C8}" srcOrd="2" destOrd="0" parTransId="{AB2DBA92-DBBF-40DB-B1FE-B690E3540CE7}" sibTransId="{841FB2F0-FD2A-459E-9C9C-056C14220E95}"/>
    <dgm:cxn modelId="{AE303030-17D3-4899-B28E-D4941AAFB562}" srcId="{40EA30C5-B8A7-4CC0-8F1E-9FD3B96F5AA4}" destId="{FB32E4CC-D0AA-4933-85FA-9143EECCE622}" srcOrd="4" destOrd="0" parTransId="{45238FDE-FD29-4541-81DF-A392988BE0B9}" sibTransId="{576985B3-46F6-4E3E-8E4E-3FE6DC59BC63}"/>
    <dgm:cxn modelId="{07A5473C-41A5-4B11-97EE-E10324BAC7F5}" type="presOf" srcId="{FB32E4CC-D0AA-4933-85FA-9143EECCE622}" destId="{88EC4C7A-B4FD-4178-8D16-37FB97728232}" srcOrd="0" destOrd="0" presId="urn:microsoft.com/office/officeart/2005/8/layout/vList2"/>
    <dgm:cxn modelId="{A2AFBE5E-6C36-44AE-B2BB-C601DCBFF977}" type="presOf" srcId="{12AC7EFC-FABB-47A5-ABCC-18AC0AE3D022}" destId="{85582368-C4D7-4A90-A33F-7C853565A4E9}" srcOrd="0" destOrd="0" presId="urn:microsoft.com/office/officeart/2005/8/layout/vList2"/>
    <dgm:cxn modelId="{11CC0D76-4D2D-43F9-AEE0-82844E83A096}" srcId="{40EA30C5-B8A7-4CC0-8F1E-9FD3B96F5AA4}" destId="{85B5AE14-0323-4388-9782-39D133B894FF}" srcOrd="6" destOrd="0" parTransId="{9613BABC-CB7A-469D-8FF9-71131D21515A}" sibTransId="{BDD5CDF7-22A9-4E97-9B93-63E9BA49AAEA}"/>
    <dgm:cxn modelId="{39002783-D0E2-4B2C-B99C-A941C783FADA}" srcId="{40EA30C5-B8A7-4CC0-8F1E-9FD3B96F5AA4}" destId="{12AC7EFC-FABB-47A5-ABCC-18AC0AE3D022}" srcOrd="0" destOrd="0" parTransId="{298073DB-E3EE-44DB-AFF8-E8D1308D1C68}" sibTransId="{6870A2B4-CB1B-48CD-97D4-BDE53722EEAC}"/>
    <dgm:cxn modelId="{69BAE186-F42F-415A-87F0-DA4A4E160E99}" type="presOf" srcId="{AA2A7448-3BD5-42DC-835C-0E7063CA9D68}" destId="{9749DDB8-5E10-4120-A405-CA360239A364}" srcOrd="0" destOrd="0" presId="urn:microsoft.com/office/officeart/2005/8/layout/vList2"/>
    <dgm:cxn modelId="{74AFE39C-2740-4C8E-AD9E-F22FBB982217}" srcId="{40EA30C5-B8A7-4CC0-8F1E-9FD3B96F5AA4}" destId="{AA2A7448-3BD5-42DC-835C-0E7063CA9D68}" srcOrd="5" destOrd="0" parTransId="{72074FDA-1B88-4DA2-B48C-B85124C6B31E}" sibTransId="{2CD95B5C-CA56-4E26-B123-DD4A6E6C8778}"/>
    <dgm:cxn modelId="{ECAF66B4-8B10-4458-A501-F40BA7E6D32E}" srcId="{40EA30C5-B8A7-4CC0-8F1E-9FD3B96F5AA4}" destId="{17C17F32-1A8B-46F4-A4F0-41D558AF83EC}" srcOrd="3" destOrd="0" parTransId="{E7B5F378-14CC-4E02-A9A4-32C9ABE848DE}" sibTransId="{CC87E181-DB62-44BC-AB11-3928EE570F24}"/>
    <dgm:cxn modelId="{BA59BEC4-C429-4495-A069-C5D0CB3DEC22}" type="presOf" srcId="{40EA30C5-B8A7-4CC0-8F1E-9FD3B96F5AA4}" destId="{9A9B267E-8013-4894-997A-1C0317D986A3}" srcOrd="0" destOrd="0" presId="urn:microsoft.com/office/officeart/2005/8/layout/vList2"/>
    <dgm:cxn modelId="{218787C9-CD14-4B56-A763-3812930DC886}" type="presOf" srcId="{85B5AE14-0323-4388-9782-39D133B894FF}" destId="{5D301517-A846-4EDD-8571-C695116B8758}" srcOrd="0" destOrd="0" presId="urn:microsoft.com/office/officeart/2005/8/layout/vList2"/>
    <dgm:cxn modelId="{D54C5ACB-4C1B-4692-9CB9-3AAF12C18D94}" type="presOf" srcId="{17C17F32-1A8B-46F4-A4F0-41D558AF83EC}" destId="{AAE82E18-A3CC-4DBF-8964-52DF3F1D5730}" srcOrd="0" destOrd="0" presId="urn:microsoft.com/office/officeart/2005/8/layout/vList2"/>
    <dgm:cxn modelId="{557992E3-7EB7-4317-8C52-5C32A93C59A4}" type="presOf" srcId="{D09D9C0E-2B7F-4B2F-B518-7E3D0948E0A5}" destId="{F6972105-1598-46DD-9AB6-E417969DC200}" srcOrd="0" destOrd="0" presId="urn:microsoft.com/office/officeart/2005/8/layout/vList2"/>
    <dgm:cxn modelId="{443B17F7-3407-4DE8-A080-F8F3591FB49A}" type="presOf" srcId="{E184D8F1-806C-44FC-A6FF-554A2260F9C8}" destId="{446AB1DE-0B7C-48D2-B91A-AF491E2D147A}" srcOrd="0" destOrd="0" presId="urn:microsoft.com/office/officeart/2005/8/layout/vList2"/>
    <dgm:cxn modelId="{723113E8-1475-48BE-92E6-A82B34B29F7D}" type="presParOf" srcId="{9A9B267E-8013-4894-997A-1C0317D986A3}" destId="{85582368-C4D7-4A90-A33F-7C853565A4E9}" srcOrd="0" destOrd="0" presId="urn:microsoft.com/office/officeart/2005/8/layout/vList2"/>
    <dgm:cxn modelId="{A64C167D-15D0-4A29-BCC3-F5B0AF3AEDDB}" type="presParOf" srcId="{9A9B267E-8013-4894-997A-1C0317D986A3}" destId="{5BA97226-2FF7-4E50-9C5C-E5E2DC2ED382}" srcOrd="1" destOrd="0" presId="urn:microsoft.com/office/officeart/2005/8/layout/vList2"/>
    <dgm:cxn modelId="{FB295D0B-A009-4807-B523-9F5D8CDC8171}" type="presParOf" srcId="{9A9B267E-8013-4894-997A-1C0317D986A3}" destId="{F6972105-1598-46DD-9AB6-E417969DC200}" srcOrd="2" destOrd="0" presId="urn:microsoft.com/office/officeart/2005/8/layout/vList2"/>
    <dgm:cxn modelId="{4ED984B4-750D-4049-9BE2-127674CA7040}" type="presParOf" srcId="{9A9B267E-8013-4894-997A-1C0317D986A3}" destId="{E5028EC1-67A3-4244-833C-BB20C26F1071}" srcOrd="3" destOrd="0" presId="urn:microsoft.com/office/officeart/2005/8/layout/vList2"/>
    <dgm:cxn modelId="{4D779507-98EE-44BE-9AC1-F9958DC287C5}" type="presParOf" srcId="{9A9B267E-8013-4894-997A-1C0317D986A3}" destId="{446AB1DE-0B7C-48D2-B91A-AF491E2D147A}" srcOrd="4" destOrd="0" presId="urn:microsoft.com/office/officeart/2005/8/layout/vList2"/>
    <dgm:cxn modelId="{DBC2D579-CE42-4102-94FA-CF4AB3793BE8}" type="presParOf" srcId="{9A9B267E-8013-4894-997A-1C0317D986A3}" destId="{A023CB6E-A419-4F21-A9D8-B362075150CB}" srcOrd="5" destOrd="0" presId="urn:microsoft.com/office/officeart/2005/8/layout/vList2"/>
    <dgm:cxn modelId="{DB15E8DF-2026-41D9-99DC-88EA3B8B89D1}" type="presParOf" srcId="{9A9B267E-8013-4894-997A-1C0317D986A3}" destId="{AAE82E18-A3CC-4DBF-8964-52DF3F1D5730}" srcOrd="6" destOrd="0" presId="urn:microsoft.com/office/officeart/2005/8/layout/vList2"/>
    <dgm:cxn modelId="{5145B82A-9783-4303-AD0E-CC10DC6D62C4}" type="presParOf" srcId="{9A9B267E-8013-4894-997A-1C0317D986A3}" destId="{7DB75B54-7B90-4A07-BE39-F3D70146BD45}" srcOrd="7" destOrd="0" presId="urn:microsoft.com/office/officeart/2005/8/layout/vList2"/>
    <dgm:cxn modelId="{2A102E10-D44D-43CA-88C2-4CD51F57BA07}" type="presParOf" srcId="{9A9B267E-8013-4894-997A-1C0317D986A3}" destId="{88EC4C7A-B4FD-4178-8D16-37FB97728232}" srcOrd="8" destOrd="0" presId="urn:microsoft.com/office/officeart/2005/8/layout/vList2"/>
    <dgm:cxn modelId="{858554F3-ED05-42E2-A369-CF076A40EC10}" type="presParOf" srcId="{9A9B267E-8013-4894-997A-1C0317D986A3}" destId="{C40E193A-1C8A-4D57-83A5-5F1FDDFE555A}" srcOrd="9" destOrd="0" presId="urn:microsoft.com/office/officeart/2005/8/layout/vList2"/>
    <dgm:cxn modelId="{2BAD8128-7A2F-4219-8FBD-799D08CD356C}" type="presParOf" srcId="{9A9B267E-8013-4894-997A-1C0317D986A3}" destId="{9749DDB8-5E10-4120-A405-CA360239A364}" srcOrd="10" destOrd="0" presId="urn:microsoft.com/office/officeart/2005/8/layout/vList2"/>
    <dgm:cxn modelId="{4D6C9CF0-A260-4918-B64C-ED55944B8AC2}" type="presParOf" srcId="{9A9B267E-8013-4894-997A-1C0317D986A3}" destId="{7413DD5F-5065-4B1B-A551-5D672C60C79A}" srcOrd="11" destOrd="0" presId="urn:microsoft.com/office/officeart/2005/8/layout/vList2"/>
    <dgm:cxn modelId="{94907FBA-DB62-4239-BB08-DA0D3C537FFF}" type="presParOf" srcId="{9A9B267E-8013-4894-997A-1C0317D986A3}" destId="{5D301517-A846-4EDD-8571-C695116B8758}" srcOrd="12" destOrd="0" presId="urn:microsoft.com/office/officeart/2005/8/layout/vList2"/>
  </dgm:cxnLst>
  <dgm:bg>
    <a:noFill/>
  </dgm:bg>
  <dgm:whole>
    <a:ln>
      <a:solidFill>
        <a:schemeClr val="accent1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25C76-9CB9-49D0-BECB-173352EF73A0}">
      <dsp:nvSpPr>
        <dsp:cNvPr id="0" name=""/>
        <dsp:cNvSpPr/>
      </dsp:nvSpPr>
      <dsp:spPr>
        <a:xfrm>
          <a:off x="0" y="24292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B1900F-670C-4173-B4F1-D66AA2BA1B34}">
      <dsp:nvSpPr>
        <dsp:cNvPr id="0" name=""/>
        <dsp:cNvSpPr/>
      </dsp:nvSpPr>
      <dsp:spPr>
        <a:xfrm>
          <a:off x="404624" y="6580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About Us</a:t>
          </a:r>
        </a:p>
      </dsp:txBody>
      <dsp:txXfrm>
        <a:off x="421917" y="83102"/>
        <a:ext cx="5630156" cy="319654"/>
      </dsp:txXfrm>
    </dsp:sp>
    <dsp:sp modelId="{4BACA036-BB89-481C-86A1-884D06691F9A}">
      <dsp:nvSpPr>
        <dsp:cNvPr id="0" name=""/>
        <dsp:cNvSpPr/>
      </dsp:nvSpPr>
      <dsp:spPr>
        <a:xfrm>
          <a:off x="0" y="78724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C0FBB9-9BCB-4BF3-99E7-C8475C4CD724}">
      <dsp:nvSpPr>
        <dsp:cNvPr id="0" name=""/>
        <dsp:cNvSpPr/>
      </dsp:nvSpPr>
      <dsp:spPr>
        <a:xfrm>
          <a:off x="404624" y="61012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Corporate Profile</a:t>
          </a:r>
        </a:p>
      </dsp:txBody>
      <dsp:txXfrm>
        <a:off x="421917" y="627422"/>
        <a:ext cx="5630156" cy="319654"/>
      </dsp:txXfrm>
    </dsp:sp>
    <dsp:sp modelId="{FA59B073-808C-46CC-9E1F-A00AFFEEC573}">
      <dsp:nvSpPr>
        <dsp:cNvPr id="0" name=""/>
        <dsp:cNvSpPr/>
      </dsp:nvSpPr>
      <dsp:spPr>
        <a:xfrm>
          <a:off x="0" y="133156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FF36AE-DC3A-4E01-9AE4-989A4A5F5FDA}">
      <dsp:nvSpPr>
        <dsp:cNvPr id="0" name=""/>
        <dsp:cNvSpPr/>
      </dsp:nvSpPr>
      <dsp:spPr>
        <a:xfrm>
          <a:off x="404624" y="115444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Key Activities</a:t>
          </a:r>
        </a:p>
      </dsp:txBody>
      <dsp:txXfrm>
        <a:off x="421917" y="1171742"/>
        <a:ext cx="5630156" cy="319654"/>
      </dsp:txXfrm>
    </dsp:sp>
    <dsp:sp modelId="{DF44B03D-EBC6-46C5-A321-7A130308A6E7}">
      <dsp:nvSpPr>
        <dsp:cNvPr id="0" name=""/>
        <dsp:cNvSpPr/>
      </dsp:nvSpPr>
      <dsp:spPr>
        <a:xfrm>
          <a:off x="0" y="187588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B363C8-952C-4FE0-B197-A9335120527F}">
      <dsp:nvSpPr>
        <dsp:cNvPr id="0" name=""/>
        <dsp:cNvSpPr/>
      </dsp:nvSpPr>
      <dsp:spPr>
        <a:xfrm>
          <a:off x="404624" y="169876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Business Offerings</a:t>
          </a:r>
        </a:p>
      </dsp:txBody>
      <dsp:txXfrm>
        <a:off x="421917" y="1716062"/>
        <a:ext cx="5630156" cy="319654"/>
      </dsp:txXfrm>
    </dsp:sp>
    <dsp:sp modelId="{76561E46-B585-4A96-9275-6AAB6CE87245}">
      <dsp:nvSpPr>
        <dsp:cNvPr id="0" name=""/>
        <dsp:cNvSpPr/>
      </dsp:nvSpPr>
      <dsp:spPr>
        <a:xfrm>
          <a:off x="0" y="242020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E32A5A-3A3B-4CDE-90F1-FE19D39E4D48}">
      <dsp:nvSpPr>
        <dsp:cNvPr id="0" name=""/>
        <dsp:cNvSpPr/>
      </dsp:nvSpPr>
      <dsp:spPr>
        <a:xfrm>
          <a:off x="404624" y="224308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Our Solutions</a:t>
          </a:r>
        </a:p>
      </dsp:txBody>
      <dsp:txXfrm>
        <a:off x="421917" y="2260382"/>
        <a:ext cx="5630156" cy="319654"/>
      </dsp:txXfrm>
    </dsp:sp>
    <dsp:sp modelId="{87F0F673-5722-4E3A-A357-03729C958809}">
      <dsp:nvSpPr>
        <dsp:cNvPr id="0" name=""/>
        <dsp:cNvSpPr/>
      </dsp:nvSpPr>
      <dsp:spPr>
        <a:xfrm>
          <a:off x="0" y="296452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0F3047-7859-4C28-93B1-12FAC0534E94}">
      <dsp:nvSpPr>
        <dsp:cNvPr id="0" name=""/>
        <dsp:cNvSpPr/>
      </dsp:nvSpPr>
      <dsp:spPr>
        <a:xfrm>
          <a:off x="404624" y="278740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Differentiators</a:t>
          </a:r>
        </a:p>
      </dsp:txBody>
      <dsp:txXfrm>
        <a:off x="421917" y="2804702"/>
        <a:ext cx="5630156" cy="319654"/>
      </dsp:txXfrm>
    </dsp:sp>
    <dsp:sp modelId="{0A1760A8-F80A-45BE-9E20-41593007AB08}">
      <dsp:nvSpPr>
        <dsp:cNvPr id="0" name=""/>
        <dsp:cNvSpPr/>
      </dsp:nvSpPr>
      <dsp:spPr>
        <a:xfrm>
          <a:off x="0" y="350884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3CDC90-7E7F-49C7-8F0B-0DB34B142D7E}">
      <dsp:nvSpPr>
        <dsp:cNvPr id="0" name=""/>
        <dsp:cNvSpPr/>
      </dsp:nvSpPr>
      <dsp:spPr>
        <a:xfrm>
          <a:off x="404624" y="333172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Milestones</a:t>
          </a:r>
        </a:p>
      </dsp:txBody>
      <dsp:txXfrm>
        <a:off x="421917" y="3349022"/>
        <a:ext cx="5630156" cy="319654"/>
      </dsp:txXfrm>
    </dsp:sp>
    <dsp:sp modelId="{11BD24E2-00C7-4BF7-BE14-D9A0EA2E0D36}">
      <dsp:nvSpPr>
        <dsp:cNvPr id="0" name=""/>
        <dsp:cNvSpPr/>
      </dsp:nvSpPr>
      <dsp:spPr>
        <a:xfrm>
          <a:off x="0" y="405316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7BFD414-7DAC-475D-8E5D-2793257F6C00}">
      <dsp:nvSpPr>
        <dsp:cNvPr id="0" name=""/>
        <dsp:cNvSpPr/>
      </dsp:nvSpPr>
      <dsp:spPr>
        <a:xfrm>
          <a:off x="404624" y="387604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Management  Team</a:t>
          </a:r>
        </a:p>
      </dsp:txBody>
      <dsp:txXfrm>
        <a:off x="421917" y="3893342"/>
        <a:ext cx="5630156" cy="319654"/>
      </dsp:txXfrm>
    </dsp:sp>
    <dsp:sp modelId="{53E60D63-7E68-42A5-83E9-0AB96D712F68}">
      <dsp:nvSpPr>
        <dsp:cNvPr id="0" name=""/>
        <dsp:cNvSpPr/>
      </dsp:nvSpPr>
      <dsp:spPr>
        <a:xfrm>
          <a:off x="0" y="4597489"/>
          <a:ext cx="809248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56B635-464D-4194-9084-6C6B13F3BC9C}">
      <dsp:nvSpPr>
        <dsp:cNvPr id="0" name=""/>
        <dsp:cNvSpPr/>
      </dsp:nvSpPr>
      <dsp:spPr>
        <a:xfrm>
          <a:off x="404624" y="4420369"/>
          <a:ext cx="5664742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4114" tIns="0" rIns="214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Clients</a:t>
          </a:r>
        </a:p>
      </dsp:txBody>
      <dsp:txXfrm>
        <a:off x="421917" y="4437662"/>
        <a:ext cx="5630156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AC3B2-82B7-40E6-A27C-3FB8AD1B2A87}">
      <dsp:nvSpPr>
        <dsp:cNvPr id="0" name=""/>
        <dsp:cNvSpPr/>
      </dsp:nvSpPr>
      <dsp:spPr>
        <a:xfrm>
          <a:off x="3390648" y="2844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Energy</a:t>
          </a:r>
        </a:p>
      </dsp:txBody>
      <dsp:txXfrm>
        <a:off x="3546951" y="159147"/>
        <a:ext cx="754696" cy="754696"/>
      </dsp:txXfrm>
    </dsp:sp>
    <dsp:sp modelId="{667497C9-4E49-44C1-BD2A-A0E0A6799D75}">
      <dsp:nvSpPr>
        <dsp:cNvPr id="0" name=""/>
        <dsp:cNvSpPr/>
      </dsp:nvSpPr>
      <dsp:spPr>
        <a:xfrm rot="1350000">
          <a:off x="4515123" y="659747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>
        <a:off x="4518355" y="715539"/>
        <a:ext cx="198171" cy="216128"/>
      </dsp:txXfrm>
    </dsp:sp>
    <dsp:sp modelId="{7DEF769A-036A-4246-A4D9-0A697E83BBE7}">
      <dsp:nvSpPr>
        <dsp:cNvPr id="0" name=""/>
        <dsp:cNvSpPr/>
      </dsp:nvSpPr>
      <dsp:spPr>
        <a:xfrm>
          <a:off x="4870202" y="615695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Telecom</a:t>
          </a:r>
        </a:p>
      </dsp:txBody>
      <dsp:txXfrm>
        <a:off x="5026505" y="771998"/>
        <a:ext cx="754696" cy="754696"/>
      </dsp:txXfrm>
    </dsp:sp>
    <dsp:sp modelId="{83BC67ED-8024-4D9A-81F7-DCC9E3AFBBCD}">
      <dsp:nvSpPr>
        <dsp:cNvPr id="0" name=""/>
        <dsp:cNvSpPr/>
      </dsp:nvSpPr>
      <dsp:spPr>
        <a:xfrm rot="4050000">
          <a:off x="5565661" y="1701613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>
        <a:off x="5591876" y="1734423"/>
        <a:ext cx="198171" cy="216128"/>
      </dsp:txXfrm>
    </dsp:sp>
    <dsp:sp modelId="{E635CC82-2F22-446D-9456-3AB87DF443CF}">
      <dsp:nvSpPr>
        <dsp:cNvPr id="0" name=""/>
        <dsp:cNvSpPr/>
      </dsp:nvSpPr>
      <dsp:spPr>
        <a:xfrm>
          <a:off x="5483053" y="2095248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Healthcare</a:t>
          </a:r>
        </a:p>
      </dsp:txBody>
      <dsp:txXfrm>
        <a:off x="5639356" y="2251551"/>
        <a:ext cx="754696" cy="754696"/>
      </dsp:txXfrm>
    </dsp:sp>
    <dsp:sp modelId="{26C755BF-D280-46FE-A673-9DC15286DE6F}">
      <dsp:nvSpPr>
        <dsp:cNvPr id="0" name=""/>
        <dsp:cNvSpPr/>
      </dsp:nvSpPr>
      <dsp:spPr>
        <a:xfrm rot="6750000">
          <a:off x="5571794" y="3181167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5630510" y="3213977"/>
        <a:ext cx="198171" cy="216128"/>
      </dsp:txXfrm>
    </dsp:sp>
    <dsp:sp modelId="{B6FD0730-6D94-45CC-998F-73C949676712}">
      <dsp:nvSpPr>
        <dsp:cNvPr id="0" name=""/>
        <dsp:cNvSpPr/>
      </dsp:nvSpPr>
      <dsp:spPr>
        <a:xfrm>
          <a:off x="4870202" y="3574802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Aqua</a:t>
          </a:r>
        </a:p>
      </dsp:txBody>
      <dsp:txXfrm>
        <a:off x="5026505" y="3731105"/>
        <a:ext cx="754696" cy="754696"/>
      </dsp:txXfrm>
    </dsp:sp>
    <dsp:sp modelId="{42D22895-21EB-43A1-9FAA-E927F50E98BF}">
      <dsp:nvSpPr>
        <dsp:cNvPr id="0" name=""/>
        <dsp:cNvSpPr/>
      </dsp:nvSpPr>
      <dsp:spPr>
        <a:xfrm rot="9450000">
          <a:off x="4529928" y="4231705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4611627" y="4287497"/>
        <a:ext cx="198171" cy="216128"/>
      </dsp:txXfrm>
    </dsp:sp>
    <dsp:sp modelId="{ABFC547C-B8A8-41A6-B789-011FC46ECA64}">
      <dsp:nvSpPr>
        <dsp:cNvPr id="0" name=""/>
        <dsp:cNvSpPr/>
      </dsp:nvSpPr>
      <dsp:spPr>
        <a:xfrm>
          <a:off x="3390648" y="4187653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Automotive</a:t>
          </a:r>
        </a:p>
      </dsp:txBody>
      <dsp:txXfrm>
        <a:off x="3546951" y="4343956"/>
        <a:ext cx="754696" cy="754696"/>
      </dsp:txXfrm>
    </dsp:sp>
    <dsp:sp modelId="{D35BA63E-B44C-4946-A78E-684CC2C9DA59}">
      <dsp:nvSpPr>
        <dsp:cNvPr id="0" name=""/>
        <dsp:cNvSpPr/>
      </dsp:nvSpPr>
      <dsp:spPr>
        <a:xfrm rot="12150000">
          <a:off x="3050374" y="4237838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3132073" y="4326132"/>
        <a:ext cx="198171" cy="216128"/>
      </dsp:txXfrm>
    </dsp:sp>
    <dsp:sp modelId="{87B13CF6-51B9-4807-A62A-5C8CC8870C70}">
      <dsp:nvSpPr>
        <dsp:cNvPr id="0" name=""/>
        <dsp:cNvSpPr/>
      </dsp:nvSpPr>
      <dsp:spPr>
        <a:xfrm>
          <a:off x="1911095" y="3574802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Smart Cities</a:t>
          </a:r>
        </a:p>
      </dsp:txBody>
      <dsp:txXfrm>
        <a:off x="2067398" y="3731105"/>
        <a:ext cx="754696" cy="754696"/>
      </dsp:txXfrm>
    </dsp:sp>
    <dsp:sp modelId="{64C12BFD-8822-4594-A898-200E561E1DA0}">
      <dsp:nvSpPr>
        <dsp:cNvPr id="0" name=""/>
        <dsp:cNvSpPr/>
      </dsp:nvSpPr>
      <dsp:spPr>
        <a:xfrm rot="14850000">
          <a:off x="1999836" y="3195971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 rot="10800000">
        <a:off x="2058552" y="3307247"/>
        <a:ext cx="198171" cy="216128"/>
      </dsp:txXfrm>
    </dsp:sp>
    <dsp:sp modelId="{7317A631-84F9-47FC-803F-D7E73D83F8B4}">
      <dsp:nvSpPr>
        <dsp:cNvPr id="0" name=""/>
        <dsp:cNvSpPr/>
      </dsp:nvSpPr>
      <dsp:spPr>
        <a:xfrm>
          <a:off x="1298244" y="2095248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Green infra management </a:t>
          </a:r>
        </a:p>
      </dsp:txBody>
      <dsp:txXfrm>
        <a:off x="1454547" y="2251551"/>
        <a:ext cx="754696" cy="754696"/>
      </dsp:txXfrm>
    </dsp:sp>
    <dsp:sp modelId="{D4DBDD02-BC6F-4480-9FD1-50FFA94ADBE8}">
      <dsp:nvSpPr>
        <dsp:cNvPr id="0" name=""/>
        <dsp:cNvSpPr/>
      </dsp:nvSpPr>
      <dsp:spPr>
        <a:xfrm rot="17550000">
          <a:off x="1993703" y="1716418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>
        <a:off x="2019918" y="1827694"/>
        <a:ext cx="198171" cy="216128"/>
      </dsp:txXfrm>
    </dsp:sp>
    <dsp:sp modelId="{EC8A7484-4408-455E-85BF-BF57545C7503}">
      <dsp:nvSpPr>
        <dsp:cNvPr id="0" name=""/>
        <dsp:cNvSpPr/>
      </dsp:nvSpPr>
      <dsp:spPr>
        <a:xfrm>
          <a:off x="1911095" y="615695"/>
          <a:ext cx="1067302" cy="1067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Information </a:t>
          </a:r>
          <a:r>
            <a:rPr lang="en-US" sz="1000" kern="1200" dirty="0">
              <a:solidFill>
                <a:schemeClr val="tx1"/>
              </a:solidFill>
            </a:rPr>
            <a:t>Technologies</a:t>
          </a:r>
        </a:p>
      </dsp:txBody>
      <dsp:txXfrm>
        <a:off x="2067398" y="771998"/>
        <a:ext cx="754696" cy="754696"/>
      </dsp:txXfrm>
    </dsp:sp>
    <dsp:sp modelId="{AB0E2BF3-27B8-4A4B-8954-7F31116DD8A0}">
      <dsp:nvSpPr>
        <dsp:cNvPr id="0" name=""/>
        <dsp:cNvSpPr/>
      </dsp:nvSpPr>
      <dsp:spPr>
        <a:xfrm rot="20250000">
          <a:off x="3035569" y="665879"/>
          <a:ext cx="283102" cy="3602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>
            <a:solidFill>
              <a:schemeClr val="tx1"/>
            </a:solidFill>
          </a:endParaRPr>
        </a:p>
      </dsp:txBody>
      <dsp:txXfrm>
        <a:off x="3038801" y="754173"/>
        <a:ext cx="198171" cy="216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82368-C4D7-4A90-A33F-7C853565A4E9}">
      <dsp:nvSpPr>
        <dsp:cNvPr id="0" name=""/>
        <dsp:cNvSpPr/>
      </dsp:nvSpPr>
      <dsp:spPr>
        <a:xfrm>
          <a:off x="0" y="59169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Battery Monitoring and Management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84299"/>
        <a:ext cx="7811040" cy="464540"/>
      </dsp:txXfrm>
    </dsp:sp>
    <dsp:sp modelId="{F6972105-1598-46DD-9AB6-E417969DC200}">
      <dsp:nvSpPr>
        <dsp:cNvPr id="0" name=""/>
        <dsp:cNvSpPr/>
      </dsp:nvSpPr>
      <dsp:spPr>
        <a:xfrm>
          <a:off x="0" y="637329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Fuel Monitoring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662459"/>
        <a:ext cx="7811040" cy="464540"/>
      </dsp:txXfrm>
    </dsp:sp>
    <dsp:sp modelId="{446AB1DE-0B7C-48D2-B91A-AF491E2D147A}">
      <dsp:nvSpPr>
        <dsp:cNvPr id="0" name=""/>
        <dsp:cNvSpPr/>
      </dsp:nvSpPr>
      <dsp:spPr>
        <a:xfrm>
          <a:off x="0" y="1215490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Vehicle Tracking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1240620"/>
        <a:ext cx="7811040" cy="464540"/>
      </dsp:txXfrm>
    </dsp:sp>
    <dsp:sp modelId="{AAE82E18-A3CC-4DBF-8964-52DF3F1D5730}">
      <dsp:nvSpPr>
        <dsp:cNvPr id="0" name=""/>
        <dsp:cNvSpPr/>
      </dsp:nvSpPr>
      <dsp:spPr>
        <a:xfrm>
          <a:off x="0" y="1806349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Smart Building Management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1831479"/>
        <a:ext cx="7811040" cy="464540"/>
      </dsp:txXfrm>
    </dsp:sp>
    <dsp:sp modelId="{88EC4C7A-B4FD-4178-8D16-37FB97728232}">
      <dsp:nvSpPr>
        <dsp:cNvPr id="0" name=""/>
        <dsp:cNvSpPr/>
      </dsp:nvSpPr>
      <dsp:spPr>
        <a:xfrm>
          <a:off x="0" y="2371810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Asset Tracking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2396940"/>
        <a:ext cx="7811040" cy="464540"/>
      </dsp:txXfrm>
    </dsp:sp>
    <dsp:sp modelId="{9749DDB8-5E10-4120-A405-CA360239A364}">
      <dsp:nvSpPr>
        <dsp:cNvPr id="0" name=""/>
        <dsp:cNvSpPr/>
      </dsp:nvSpPr>
      <dsp:spPr>
        <a:xfrm>
          <a:off x="0" y="2932190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Water Management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2957320"/>
        <a:ext cx="7811040" cy="464540"/>
      </dsp:txXfrm>
    </dsp:sp>
    <dsp:sp modelId="{5D301517-A846-4EDD-8571-C695116B8758}">
      <dsp:nvSpPr>
        <dsp:cNvPr id="0" name=""/>
        <dsp:cNvSpPr/>
      </dsp:nvSpPr>
      <dsp:spPr>
        <a:xfrm>
          <a:off x="0" y="3528130"/>
          <a:ext cx="7861300" cy="514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Energy  Meters &amp; Remote Monitoring Solution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130" y="3553260"/>
        <a:ext cx="7811040" cy="46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E206F-AEAE-4FF6-B922-BDFE5D95A223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0F5FD-C375-44B2-8A85-2859F2C92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oundRect">
            <a:avLst>
              <a:gd name="adj" fmla="val 0"/>
            </a:avLst>
          </a:prstGeom>
          <a:solidFill>
            <a:schemeClr val="accent1"/>
          </a:solidFill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E54C4-0A8A-4D97-B146-55C7A81F58C4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2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1319-8AD5-4B6E-874F-A279AF97F8B7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0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5146-6C40-42E3-9E19-967E4EF482F2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EB98-74D2-4E45-ACDB-D88F9752B899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2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15DD-219A-4447-8683-9BD4C59B147C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423512"/>
            <a:ext cx="6673850" cy="583372"/>
          </a:xfrm>
          <a:prstGeom prst="roundRect">
            <a:avLst>
              <a:gd name="adj" fmla="val 50000"/>
            </a:avLst>
          </a:prstGeom>
          <a:solidFill>
            <a:srgbClr val="85CC18"/>
          </a:solidFill>
        </p:spPr>
        <p:txBody>
          <a:bodyPr lIns="182880" tIns="45720" rIns="182880" bIns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A24D-52FD-4F8D-BEBC-2C131356AD11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367666" cy="365125"/>
          </a:xfrm>
        </p:spPr>
        <p:txBody>
          <a:bodyPr lIns="0" rIns="0"/>
          <a:lstStyle>
            <a:lvl1pPr algn="ctr">
              <a:defRPr sz="900"/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8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42105"/>
            <a:ext cx="6673850" cy="549275"/>
          </a:xfrm>
          <a:prstGeom prst="roundRect">
            <a:avLst>
              <a:gd name="adj" fmla="val 50000"/>
            </a:avLst>
          </a:prstGeom>
          <a:solidFill>
            <a:srgbClr val="85CC18"/>
          </a:solidFill>
        </p:spPr>
        <p:txBody>
          <a:bodyPr lIns="182880" tIns="182880" bIns="18288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A24D-52FD-4F8D-BEBC-2C131356AD11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367666" cy="365125"/>
          </a:xfrm>
        </p:spPr>
        <p:txBody>
          <a:bodyPr lIns="0" rIns="0"/>
          <a:lstStyle>
            <a:lvl1pPr algn="ctr">
              <a:defRPr sz="900"/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23893" y="1353136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84738" y="1404797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23893" y="3820880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3284738" y="3895609"/>
            <a:ext cx="1920924" cy="1920924"/>
          </a:xfrm>
          <a:prstGeom prst="flowChartConnector">
            <a:avLst/>
          </a:prstGeom>
          <a:ln w="28575">
            <a:noFill/>
            <a:prstDash val="lgDashDot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1C20-9D16-471F-AD8F-CA37ACF54B66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AEC28-7FFC-49D9-85C4-BCCD1F3E0FBE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7A59-CCF2-4DC1-91E3-8EDDA1EBCA8C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DB10-060E-461D-BAFD-7B5555B2CF31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8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17B8-89B3-49BC-AED3-5BE962F4108E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5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7CF3-7656-44F7-820F-38601722D2CD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www.presentatiostemplate.com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429250" y="1724025"/>
            <a:ext cx="1333500" cy="1333500"/>
          </a:xfrm>
          <a:prstGeom prst="flowChartConnector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8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418305"/>
            <a:ext cx="6435726" cy="6484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0" rIns="91440" bIns="365760" rtlCol="0" anchor="ctr">
            <a:noAutofit/>
          </a:bodyPr>
          <a:lstStyle/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49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033A-9890-4229-AAE6-1CB03069F4AF}" type="datetime1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www.presentatiostemplate.com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5175" y="6356350"/>
            <a:ext cx="360046" cy="365125"/>
          </a:xfrm>
          <a:prstGeom prst="flowChartConnector">
            <a:avLst/>
          </a:prstGeom>
          <a:solidFill>
            <a:srgbClr val="85CC18"/>
          </a:solidFill>
        </p:spPr>
        <p:txBody>
          <a:bodyPr vert="horz" lIns="0" tIns="45720" rIns="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3DE3E19F-02C1-4219-A00A-045ED185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dirty="0" smtClean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12" Type="http://schemas.openxmlformats.org/officeDocument/2006/relationships/image" Target="../media/image26.jpeg"/><Relationship Id="rId17" Type="http://schemas.openxmlformats.org/officeDocument/2006/relationships/image" Target="../media/image2.png"/><Relationship Id="rId2" Type="http://schemas.openxmlformats.org/officeDocument/2006/relationships/image" Target="../media/image16.jpeg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jpeg"/><Relationship Id="rId14" Type="http://schemas.openxmlformats.org/officeDocument/2006/relationships/image" Target="../media/image2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rallelogram 7"/>
          <p:cNvSpPr/>
          <p:nvPr/>
        </p:nvSpPr>
        <p:spPr>
          <a:xfrm>
            <a:off x="-400050" y="5291320"/>
            <a:ext cx="3876676" cy="854839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46" y="2309984"/>
            <a:ext cx="4507154" cy="1233004"/>
          </a:xfrm>
          <a:ln>
            <a:solidFill>
              <a:srgbClr val="FFC000"/>
            </a:solidFill>
          </a:ln>
        </p:spPr>
        <p:txBody>
          <a:bodyPr lIns="0" bIns="274320">
            <a:normAutofit fontScale="90000"/>
          </a:bodyPr>
          <a:lstStyle/>
          <a:p>
            <a:r>
              <a:rPr b="1" dirty="0">
                <a:latin typeface="Book Antiqua" panose="02040602050305030304" pitchFamily="18" charset="0"/>
              </a:rPr>
              <a:t>VAJRA IoT</a:t>
            </a:r>
            <a:endParaRPr lang="en-US" b="1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0" y="4020191"/>
            <a:ext cx="4800362" cy="322372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Passion</a:t>
            </a:r>
            <a:r>
              <a:rPr lang="en-US" dirty="0"/>
              <a:t> | </a:t>
            </a:r>
            <a:r>
              <a:rPr lang="en-US" dirty="0">
                <a:solidFill>
                  <a:srgbClr val="00B050"/>
                </a:solidFill>
              </a:rPr>
              <a:t>Innovation</a:t>
            </a:r>
            <a:r>
              <a:rPr lang="en-US" dirty="0"/>
              <a:t> | </a:t>
            </a:r>
            <a:r>
              <a:rPr lang="en-US" dirty="0">
                <a:solidFill>
                  <a:srgbClr val="00B0F0"/>
                </a:solidFill>
              </a:rPr>
              <a:t>Transformation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333" y="5166235"/>
            <a:ext cx="2733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Email:  Info@vajraiot.com</a:t>
            </a:r>
          </a:p>
          <a:p>
            <a:r>
              <a:rPr lang="en-US" sz="1200" dirty="0">
                <a:solidFill>
                  <a:schemeClr val="bg1"/>
                </a:solidFill>
              </a:rPr>
              <a:t>Web: www.vajraiot.com</a:t>
            </a:r>
          </a:p>
          <a:p>
            <a:pPr lvl="0"/>
            <a:r>
              <a:rPr lang="en-US" sz="1200" dirty="0">
                <a:solidFill>
                  <a:schemeClr val="bg1"/>
                </a:solidFill>
              </a:rPr>
              <a:t>Cell: </a:t>
            </a:r>
            <a:r>
              <a:rPr lang="en-US" sz="1200" cap="small" dirty="0">
                <a:solidFill>
                  <a:schemeClr val="bg1"/>
                </a:solidFill>
              </a:rPr>
              <a:t>+9140-23554595 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19024" y="3492721"/>
            <a:ext cx="4960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100" dirty="0">
                <a:latin typeface="Book Antiqua" panose="02040602050305030304" pitchFamily="18" charset="0"/>
              </a:rPr>
              <a:t>PRIVATE LIMITED</a:t>
            </a:r>
          </a:p>
        </p:txBody>
      </p:sp>
      <p:pic>
        <p:nvPicPr>
          <p:cNvPr id="3074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9914" y="220388"/>
            <a:ext cx="2015792" cy="443103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pPr algn="ctr"/>
            <a:r>
              <a:rPr lang="en-US" sz="2400" b="1"/>
              <a:t>Milestones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0800000">
            <a:off x="6050622" y="663490"/>
            <a:ext cx="58078" cy="12419889"/>
          </a:xfrm>
          <a:prstGeom prst="rect">
            <a:avLst/>
          </a:prstGeom>
          <a:solidFill>
            <a:srgbClr val="85C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82295" y="1178104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2009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47441" y="1823517"/>
            <a:ext cx="2120446" cy="78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Achieved breakeven in less than 12 months from the inception of the company.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6201663" y="845249"/>
            <a:ext cx="5507737" cy="2110005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85640" y="3066158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0786" y="3711571"/>
            <a:ext cx="2120446" cy="78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End to End remote tower management solution for telecom sector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305008" y="2955254"/>
            <a:ext cx="5507737" cy="2140530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7" name="Picture 1" descr="C:\Users\Marketing\Desktop\Screen-Shot-2019-04-26-at-8.52.52-A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3339" y="997250"/>
            <a:ext cx="3014661" cy="1886069"/>
          </a:xfrm>
          <a:prstGeom prst="rect">
            <a:avLst/>
          </a:prstGeom>
          <a:noFill/>
        </p:spPr>
      </p:pic>
      <p:pic>
        <p:nvPicPr>
          <p:cNvPr id="14338" name="Picture 2" descr="C:\Users\Marketing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412" y="3115645"/>
            <a:ext cx="2820988" cy="1877239"/>
          </a:xfrm>
          <a:prstGeom prst="rect">
            <a:avLst/>
          </a:prstGeom>
          <a:noFill/>
        </p:spPr>
      </p:pic>
      <p:pic>
        <p:nvPicPr>
          <p:cNvPr id="18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14" name="Picture Placeholder 18" descr="Capture.PNG">
            <a:extLst>
              <a:ext uri="{FF2B5EF4-FFF2-40B4-BE49-F238E27FC236}">
                <a16:creationId xmlns:a16="http://schemas.microsoft.com/office/drawing/2014/main" id="{1EA74E66-B8C8-41B3-83FA-E39977E255FD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6895E82-EB9F-4574-A81C-13BC35375400}"/>
              </a:ext>
            </a:extLst>
          </p:cNvPr>
          <p:cNvSpPr txBox="1"/>
          <p:nvPr/>
        </p:nvSpPr>
        <p:spPr>
          <a:xfrm>
            <a:off x="9483255" y="4195409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A5CFE2-88ED-4424-82F0-13749291A537}"/>
              </a:ext>
            </a:extLst>
          </p:cNvPr>
          <p:cNvSpPr txBox="1"/>
          <p:nvPr/>
        </p:nvSpPr>
        <p:spPr>
          <a:xfrm>
            <a:off x="9548401" y="4840822"/>
            <a:ext cx="2120446" cy="78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Applied for patents for wireless battery monitoring system</a:t>
            </a:r>
            <a:endParaRPr lang="en-US" sz="1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5E4ED7-F9B1-42F0-B344-AC4EB5A73384}"/>
              </a:ext>
            </a:extLst>
          </p:cNvPr>
          <p:cNvSpPr/>
          <p:nvPr/>
        </p:nvSpPr>
        <p:spPr>
          <a:xfrm>
            <a:off x="6302623" y="4084504"/>
            <a:ext cx="5507737" cy="2110005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1" descr="C:\Users\Marketing\Desktop\images (1).jpg">
            <a:extLst>
              <a:ext uri="{FF2B5EF4-FFF2-40B4-BE49-F238E27FC236}">
                <a16:creationId xmlns:a16="http://schemas.microsoft.com/office/drawing/2014/main" id="{B4151B9D-65FE-40F9-8C76-490160277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7012" y="4225392"/>
            <a:ext cx="2719388" cy="1924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12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0800000">
            <a:off x="6040628" y="-1913912"/>
            <a:ext cx="68072" cy="12192000"/>
          </a:xfrm>
          <a:prstGeom prst="rect">
            <a:avLst/>
          </a:prstGeom>
          <a:solidFill>
            <a:srgbClr val="85C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35964" y="491276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1110" y="1136689"/>
            <a:ext cx="2120446" cy="309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/>
              <a:t>Diversified into power sector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255332" y="380371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483255" y="2263766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2017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8401" y="2909179"/>
            <a:ext cx="2120446" cy="78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200" dirty="0"/>
              <a:t>Launched 3G Modem device, software and mobile app for prepaid metering solution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6302623" y="2152861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C:\Users\Marketing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699" y="568132"/>
            <a:ext cx="2981961" cy="1863726"/>
          </a:xfrm>
          <a:prstGeom prst="rect">
            <a:avLst/>
          </a:prstGeom>
          <a:noFill/>
        </p:spPr>
      </p:pic>
      <p:pic>
        <p:nvPicPr>
          <p:cNvPr id="13315" name="Picture 3" descr="C:\Users\Marketing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2" y="2332016"/>
            <a:ext cx="2757488" cy="1834983"/>
          </a:xfrm>
          <a:prstGeom prst="rect">
            <a:avLst/>
          </a:prstGeom>
          <a:noFill/>
        </p:spPr>
      </p:pic>
      <p:pic>
        <p:nvPicPr>
          <p:cNvPr id="18" name="Picture Placeholder 18" descr="Capture.PNG">
            <a:extLst>
              <a:ext uri="{FF2B5EF4-FFF2-40B4-BE49-F238E27FC236}">
                <a16:creationId xmlns:a16="http://schemas.microsoft.com/office/drawing/2014/main" id="{8D0E16CC-C4CE-4D63-A63A-F34489F02B8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1CB4745-F330-4FF7-B45C-65D200792D44}"/>
              </a:ext>
            </a:extLst>
          </p:cNvPr>
          <p:cNvSpPr txBox="1"/>
          <p:nvPr/>
        </p:nvSpPr>
        <p:spPr>
          <a:xfrm>
            <a:off x="3499348" y="3884688"/>
            <a:ext cx="2185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latin typeface="+mj-lt"/>
              </a:rPr>
              <a:t>2019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09543F-D091-4CD6-927D-46A26A1A1C20}"/>
              </a:ext>
            </a:extLst>
          </p:cNvPr>
          <p:cNvSpPr txBox="1"/>
          <p:nvPr/>
        </p:nvSpPr>
        <p:spPr>
          <a:xfrm>
            <a:off x="3564494" y="4530101"/>
            <a:ext cx="2120446" cy="102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200" dirty="0"/>
              <a:t>Launched 4G Automotive and Industrial Modem device, software and mobile app for Tracking and tracing</a:t>
            </a:r>
            <a:endParaRPr lang="en-US" sz="1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B619A6-0060-4CB9-947E-E04897CF9EA6}"/>
              </a:ext>
            </a:extLst>
          </p:cNvPr>
          <p:cNvSpPr/>
          <p:nvPr/>
        </p:nvSpPr>
        <p:spPr>
          <a:xfrm>
            <a:off x="318716" y="3773783"/>
            <a:ext cx="5507737" cy="2222101"/>
          </a:xfrm>
          <a:prstGeom prst="rect">
            <a:avLst/>
          </a:prstGeom>
          <a:noFill/>
          <a:ln w="38100">
            <a:solidFill>
              <a:srgbClr val="85CC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76E752-D295-4D56-BCBA-5E92EB09CC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130" y="4003828"/>
            <a:ext cx="3104265" cy="17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66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488" y="342106"/>
            <a:ext cx="4229100" cy="408304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IN" sz="2400" b="1" dirty="0"/>
              <a:t>FOUNDER PROMOTERS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95949" y="0"/>
            <a:ext cx="4896051" cy="6858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68806" y="4092887"/>
            <a:ext cx="4140469" cy="314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1400" dirty="0"/>
              <a:t> Mr. S.Satya Prasad is a Director and CEO of Vajra  IoT. He is a Graduate Engineer and a seasoned Technocrat, with 32 years of wide experience in Electronics .He had handled International Business operations involving mergers, acquisitions, take over and migration of Business .</a:t>
            </a:r>
          </a:p>
          <a:p>
            <a:pPr algn="just">
              <a:lnSpc>
                <a:spcPct val="130000"/>
              </a:lnSpc>
              <a:buFont typeface="Arial" pitchFamily="34" charset="0"/>
              <a:buChar char="•"/>
            </a:pPr>
            <a:r>
              <a:rPr lang="en-US" sz="1400" dirty="0"/>
              <a:t>Mr. Vijay is an ECE engineer and is presently the Director of SatCom Technologies Pvt ltd and works on Space &amp; Defence related Projects S</a:t>
            </a:r>
          </a:p>
          <a:p>
            <a:pPr algn="just">
              <a:lnSpc>
                <a:spcPct val="130000"/>
              </a:lnSpc>
            </a:pPr>
            <a:endParaRPr lang="en-US" sz="1400" dirty="0"/>
          </a:p>
          <a:p>
            <a:pPr algn="just">
              <a:lnSpc>
                <a:spcPct val="130000"/>
              </a:lnSpc>
            </a:pP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28604" y="3468778"/>
            <a:ext cx="398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BOARD OF DIRECTORS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6001" y="2899762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>
                    <a:lumMod val="50000"/>
                  </a:schemeClr>
                </a:solidFill>
              </a:rPr>
              <a:t>Mrs. G. Jhansi Lakshmi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11340" y="2931491"/>
            <a:ext cx="1570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>
                    <a:lumMod val="50000"/>
                  </a:schemeClr>
                </a:solidFill>
              </a:rPr>
              <a:t>Mr. M.Vijaya Sai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530" y="5888817"/>
            <a:ext cx="1763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5">
                    <a:lumMod val="50000"/>
                  </a:schemeClr>
                </a:solidFill>
              </a:rPr>
              <a:t>Mr.  S.Satya Prasad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48835" y="5855103"/>
            <a:ext cx="2086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dirty="0">
                <a:solidFill>
                  <a:schemeClr val="accent5">
                    <a:lumMod val="50000"/>
                  </a:schemeClr>
                </a:solidFill>
              </a:rPr>
              <a:t>Mr. A. S. Vijay Kumar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73345" y="3588536"/>
            <a:ext cx="4229100" cy="413075"/>
          </a:xfrm>
          <a:prstGeom prst="roundRect">
            <a:avLst>
              <a:gd name="adj" fmla="val 50000"/>
            </a:avLst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ct val="0"/>
              </a:spcBef>
              <a:buNone/>
              <a:defRPr lang="en-US" sz="2400" b="1" dirty="0" smtClean="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sym typeface="Avenir Next Medium"/>
              </a:rPr>
              <a:t>BOARD OF DIRECTORS</a:t>
            </a:r>
          </a:p>
        </p:txBody>
      </p:sp>
      <p:pic>
        <p:nvPicPr>
          <p:cNvPr id="1026" name="Picture 2" descr="C:\Users\Marketing\Downloads\circle-croppe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100" y="1231900"/>
            <a:ext cx="1524000" cy="1524000"/>
          </a:xfrm>
          <a:prstGeom prst="rect">
            <a:avLst/>
          </a:prstGeom>
          <a:noFill/>
        </p:spPr>
      </p:pic>
      <p:pic>
        <p:nvPicPr>
          <p:cNvPr id="33" name="Picture Placeholder 32" descr="Picture2.jpg"/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t="2041" b="2041"/>
          <a:stretch>
            <a:fillRect/>
          </a:stretch>
        </p:blipFill>
        <p:spPr>
          <a:xfrm>
            <a:off x="939800" y="4206818"/>
            <a:ext cx="1560761" cy="1560761"/>
          </a:xfrm>
        </p:spPr>
      </p:pic>
      <p:pic>
        <p:nvPicPr>
          <p:cNvPr id="1028" name="Picture 4" descr="C:\Users\Marketing\Downloads\circle-cropped (4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8701" y="1262063"/>
            <a:ext cx="1468437" cy="1468437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7578536" y="471578"/>
            <a:ext cx="398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N" sz="2800" dirty="0">
                <a:solidFill>
                  <a:schemeClr val="bg1"/>
                </a:solidFill>
                <a:latin typeface="+mj-lt"/>
              </a:rPr>
              <a:t>FOUNDER PROMOTERS 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2806" y="1121087"/>
            <a:ext cx="41404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400" dirty="0"/>
              <a:t>Mrs. Jhansi is a BEE Certified auditor &amp; EEE Engineer with 20 years of experience in Design and Dev of Power Distribution systems and Remote Monitoring systems. 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/>
              <a:t> Mr. M.Vijay Sai is the CEO of S&amp;S Vajra IoT projects and pioneered    implementation of Green Building and waste water management concepts</a:t>
            </a:r>
          </a:p>
          <a:p>
            <a:pPr algn="just">
              <a:buFont typeface="Arial" pitchFamily="34" charset="0"/>
              <a:buChar char="•"/>
            </a:pPr>
            <a:endParaRPr lang="en-US" sz="1400" dirty="0"/>
          </a:p>
        </p:txBody>
      </p:sp>
      <p:pic>
        <p:nvPicPr>
          <p:cNvPr id="39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2293" y="173039"/>
            <a:ext cx="1149081" cy="512762"/>
          </a:xfrm>
          <a:prstGeom prst="rect">
            <a:avLst/>
          </a:prstGeom>
          <a:noFill/>
        </p:spPr>
      </p:pic>
      <p:pic>
        <p:nvPicPr>
          <p:cNvPr id="21" name="Picture Placeholder 18" descr="Capture.PNG">
            <a:extLst>
              <a:ext uri="{FF2B5EF4-FFF2-40B4-BE49-F238E27FC236}">
                <a16:creationId xmlns:a16="http://schemas.microsoft.com/office/drawing/2014/main" id="{C3A4BD2E-4F96-4E28-868A-A4480CE9E8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968FCE-8B68-419E-BF60-44EB2CFC8B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896" y="4363119"/>
            <a:ext cx="1364200" cy="130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1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26691"/>
            <a:ext cx="1909545" cy="431759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pPr algn="ctr"/>
            <a:r>
              <a:rPr lang="en-US" sz="2400" b="1" dirty="0"/>
              <a:t>CLIENTS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343C7F-F059-465E-A7E1-D00AB0DA1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57" y="1473200"/>
            <a:ext cx="1276148" cy="723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5DA912-ADB1-4E26-A9C2-675A4FEC5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599" y="1441956"/>
            <a:ext cx="1619965" cy="7409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49B457-15B6-48A0-955C-172705D9F8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300" y="1450908"/>
            <a:ext cx="1686944" cy="850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AF08D3-4086-45F1-B2E5-4F4F8BFF6F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740" y="1625600"/>
            <a:ext cx="1945832" cy="7223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D01569-ABD7-4EED-9694-DCC21359CA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500" y="1422400"/>
            <a:ext cx="1678658" cy="8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8AA8A0-0746-40FC-8565-C6C5D18341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66" y="2946400"/>
            <a:ext cx="1685388" cy="10474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984301-E961-4330-BD9F-59A4B8A195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948" y="2921000"/>
            <a:ext cx="1771307" cy="10895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2616E7-3E4B-4DEA-BF46-445B24A540F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87" y="3033745"/>
            <a:ext cx="1627753" cy="9601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797350-E8AB-4FEB-8EFD-809FB163B3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367" y="2993493"/>
            <a:ext cx="1445065" cy="9445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B9B3040-4363-4AE3-B6CB-A63EE78ED7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500" y="3067212"/>
            <a:ext cx="1410749" cy="8553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26350A-385E-4C3C-90BD-2FD92B968A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8" y="4777368"/>
            <a:ext cx="1514372" cy="78698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AFAE125-8DA8-470C-AA5A-9D3BD9A55CF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827" y="4711700"/>
            <a:ext cx="1771307" cy="96116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6CA6090-AD39-4FC6-B180-9F9BA854A0F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746" y="4737100"/>
            <a:ext cx="1239773" cy="87804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4A73ED0-F59E-4095-BE6B-D652E052A2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857" y="4927599"/>
            <a:ext cx="2028424" cy="465331"/>
          </a:xfrm>
          <a:prstGeom prst="rect">
            <a:avLst/>
          </a:prstGeom>
        </p:spPr>
      </p:pic>
      <p:pic>
        <p:nvPicPr>
          <p:cNvPr id="21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22" name="Picture Placeholder 18" descr="Capture.PNG">
            <a:extLst>
              <a:ext uri="{FF2B5EF4-FFF2-40B4-BE49-F238E27FC236}">
                <a16:creationId xmlns:a16="http://schemas.microsoft.com/office/drawing/2014/main" id="{2BFE4281-C3A0-4FDD-88F7-55A9EA36ADCB}"/>
              </a:ext>
            </a:extLst>
          </p:cNvPr>
          <p:cNvPicPr>
            <a:picLocks noChangeAspect="1"/>
          </p:cNvPicPr>
          <p:nvPr/>
        </p:nvPicPr>
        <p:blipFill>
          <a:blip r:embed="rId17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23817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342105"/>
            <a:ext cx="2169428" cy="381796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lang="en-IN" sz="2400" b="1" dirty="0"/>
              <a:t>CONTENT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246800"/>
              </p:ext>
            </p:extLst>
          </p:nvPr>
        </p:nvGraphicFramePr>
        <p:xfrm>
          <a:off x="1016000" y="1295400"/>
          <a:ext cx="8092489" cy="496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Placeholder 18" descr="Capture.PNG">
            <a:extLst>
              <a:ext uri="{FF2B5EF4-FFF2-40B4-BE49-F238E27FC236}">
                <a16:creationId xmlns:a16="http://schemas.microsoft.com/office/drawing/2014/main" id="{61234F57-B446-422B-BDB6-EF5B87BD12A6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41549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2133" y="245909"/>
            <a:ext cx="1798104" cy="393283"/>
          </a:xfrm>
          <a:prstGeom prst="roundRect">
            <a:avLst>
              <a:gd name="adj" fmla="val 50000"/>
            </a:avLst>
          </a:prstGeo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75000" lnSpcReduction="20000"/>
          </a:bodyPr>
          <a:lstStyle/>
          <a:p>
            <a:pPr>
              <a:spcBef>
                <a:spcPct val="0"/>
              </a:spcBef>
            </a:pPr>
            <a:r>
              <a:rPr lang="en-US" sz="24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ABOUT US</a:t>
            </a:r>
            <a:endParaRPr lang="en-US" sz="2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" name="Picture Placeholder 18" descr="Capture.PN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</p:spPr>
      </p:pic>
      <p:sp>
        <p:nvSpPr>
          <p:cNvPr id="20" name="TextBox 19"/>
          <p:cNvSpPr txBox="1"/>
          <p:nvPr/>
        </p:nvSpPr>
        <p:spPr>
          <a:xfrm>
            <a:off x="652133" y="1342035"/>
            <a:ext cx="104982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We are an ISO 9001: 2015 and 14001: 2015 certified company, founded by a group of technocrats in 2009.</a:t>
            </a:r>
            <a:br>
              <a:rPr lang="en-US" dirty="0">
                <a:solidFill>
                  <a:schemeClr val="accent6">
                    <a:lumMod val="25000"/>
                  </a:schemeClr>
                </a:solidFill>
              </a:rPr>
            </a:b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IN" dirty="0">
                <a:solidFill>
                  <a:schemeClr val="accent6">
                    <a:lumMod val="25000"/>
                  </a:schemeClr>
                </a:solidFill>
              </a:rPr>
              <a:t>We work on  quick customized solutions using micro controllers /microprocessors and disruptive technologies like System on Chip and system on module . Our solutions use  Communication network technologies like 2G/3G/NBIoT/4G as well as RF (Wi-Fi, Bluetooth, NFC and RFID).</a:t>
            </a: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Secured User interface to enable the customers to customize, manage usage, events, alerts.</a:t>
            </a:r>
          </a:p>
          <a:p>
            <a:pPr marL="342900" lvl="0" indent="-342900" algn="just">
              <a:buFont typeface="+mj-lt"/>
              <a:buAutoNum type="arabicPeriod"/>
            </a:pPr>
            <a:endParaRPr lang="en-US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All IT solutions are designed to work on premise and cloud.</a:t>
            </a:r>
            <a:endParaRPr lang="en-IN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en-IN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We go by modular architecture, there by improving agility and ease of  installation.</a:t>
            </a:r>
          </a:p>
          <a:p>
            <a:pPr marL="342900" lvl="0" indent="-342900" algn="just">
              <a:buFont typeface="+mj-lt"/>
              <a:buAutoNum type="arabicPeriod"/>
            </a:pPr>
            <a:endParaRPr lang="en-IN" dirty="0">
              <a:solidFill>
                <a:schemeClr val="accent6">
                  <a:lumMod val="25000"/>
                </a:schemeClr>
              </a:solidFill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We offer end to end solutions through comprehensive IT solution using Web App, Mobile App, Dash boards and Data Analytics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600" dirty="0"/>
          </a:p>
        </p:txBody>
      </p:sp>
      <p:pic>
        <p:nvPicPr>
          <p:cNvPr id="21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359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2700"/>
            <a:ext cx="12192000" cy="6858000"/>
          </a:xfrm>
          <a:prstGeom prst="rect">
            <a:avLst/>
          </a:prstGeom>
          <a:solidFill>
            <a:srgbClr val="85C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0" indent="-63500">
              <a:lnSpc>
                <a:spcPct val="90000"/>
              </a:lnSpc>
              <a:buSzPct val="100000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469" y="207962"/>
            <a:ext cx="2679269" cy="436532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sz="2400" b="1"/>
              <a:t>Corporate Profile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5504155" y="1948275"/>
            <a:ext cx="1239545" cy="1143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Mission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177800" y="4521200"/>
            <a:ext cx="1155700" cy="11303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Vision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368300" y="1816219"/>
            <a:ext cx="1181100" cy="1193801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Our Value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5600700" y="4508500"/>
            <a:ext cx="1306126" cy="11430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Strategy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06826" y="1819525"/>
            <a:ext cx="4758431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9500" algn="l"/>
              </a:tabLst>
              <a:defRPr sz="150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1600" dirty="0"/>
              <a:t>To become a market leader in IoT based remote monitoring &amp; management solutions in energy , telecom, Power, Utility &amp; Aqua.</a:t>
            </a:r>
          </a:p>
          <a:p>
            <a:pPr marL="171450" indent="-171450" algn="just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/>
              <a:t>IoT CoE             </a:t>
            </a:r>
          </a:p>
          <a:p>
            <a:pPr marL="63500" indent="-63500" algn="just">
              <a:lnSpc>
                <a:spcPct val="90000"/>
              </a:lnSpc>
              <a:buSzPct val="10000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/>
              <a:t> Consulting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338974" y="4397625"/>
            <a:ext cx="40204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1079500" algn="l"/>
              </a:tabLst>
              <a:defRPr sz="150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1600" dirty="0"/>
              <a:t>Provide quality Smart remote monitoring solutions for energy, Power, Utility  and infrastructure management, which are cost effective, modular and use cutting edge technologies to enable the customers to create a smarter and greener infrastructure and make the earth smile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00199" y="1828800"/>
            <a:ext cx="368497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indent="-63500" algn="just">
              <a:lnSpc>
                <a:spcPct val="90000"/>
              </a:lnSpc>
              <a:buSzPct val="10000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>
                <a:latin typeface="Avenir Next Medium"/>
              </a:rPr>
              <a:t>Take Responsibility and be accountable.</a:t>
            </a:r>
          </a:p>
          <a:p>
            <a:pPr marL="63500" indent="-63500" algn="just">
              <a:lnSpc>
                <a:spcPct val="90000"/>
              </a:lnSpc>
              <a:buSzPct val="10000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>
                <a:latin typeface="Avenir Next Medium"/>
              </a:rPr>
              <a:t>Un-compromised Quality.</a:t>
            </a:r>
          </a:p>
          <a:p>
            <a:pPr marL="63500" indent="-63500" algn="just">
              <a:lnSpc>
                <a:spcPct val="90000"/>
              </a:lnSpc>
              <a:buSzPct val="10000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>
                <a:latin typeface="Avenir Next Medium"/>
              </a:rPr>
              <a:t>Embrace Change Positively.</a:t>
            </a:r>
          </a:p>
          <a:p>
            <a:pPr marL="63500" indent="-63500" algn="just">
              <a:lnSpc>
                <a:spcPct val="90000"/>
              </a:lnSpc>
              <a:buSzPct val="100000"/>
              <a:buChar char="•"/>
              <a:defRPr sz="15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1600" dirty="0">
                <a:latin typeface="Avenir Next Medium"/>
              </a:rPr>
              <a:t>Encourage Creativity, Passion, Fun.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22237" y="4584700"/>
            <a:ext cx="475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Avenir Next Medium"/>
              </a:rPr>
              <a:t>Leveraging acquired knowledge base, skill set, experience with domain, sensor (relevance, accuracy, precision) technologies</a:t>
            </a:r>
          </a:p>
          <a:p>
            <a:pPr algn="just"/>
            <a:endParaRPr lang="en-US" sz="1600" dirty="0">
              <a:latin typeface="Avenir Next Medium"/>
            </a:endParaRPr>
          </a:p>
        </p:txBody>
      </p:sp>
      <p:pic>
        <p:nvPicPr>
          <p:cNvPr id="13" name="Picture Placeholder 18" descr="Capture.PNG">
            <a:extLst>
              <a:ext uri="{FF2B5EF4-FFF2-40B4-BE49-F238E27FC236}">
                <a16:creationId xmlns:a16="http://schemas.microsoft.com/office/drawing/2014/main" id="{F3778DD5-AB7C-4C18-8972-01CB1AB846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  <p:pic>
        <p:nvPicPr>
          <p:cNvPr id="14" name="Picture 2" descr="C:\Users\Marketing\Desktop\Vajra_Full New logo_logo (2).png">
            <a:extLst>
              <a:ext uri="{FF2B5EF4-FFF2-40B4-BE49-F238E27FC236}">
                <a16:creationId xmlns:a16="http://schemas.microsoft.com/office/drawing/2014/main" id="{97F6C14A-E466-4216-8F15-5B74B946B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320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2" y="342106"/>
            <a:ext cx="2278108" cy="381796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sz="2400" b="1" dirty="0"/>
              <a:t> Key </a:t>
            </a:r>
            <a:r>
              <a:rPr lang="en-US" sz="2400" b="1" dirty="0"/>
              <a:t>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9B7F555-7919-42E1-B92B-3495CD5F1E8C}"/>
              </a:ext>
            </a:extLst>
          </p:cNvPr>
          <p:cNvGrpSpPr/>
          <p:nvPr/>
        </p:nvGrpSpPr>
        <p:grpSpPr>
          <a:xfrm>
            <a:off x="660400" y="1397000"/>
            <a:ext cx="4902869" cy="571500"/>
            <a:chOff x="2015949" y="446781"/>
            <a:chExt cx="4750967" cy="31827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46" name="Rectangle: Rounded Corners 12">
              <a:extLst>
                <a:ext uri="{FF2B5EF4-FFF2-40B4-BE49-F238E27FC236}">
                  <a16:creationId xmlns:a16="http://schemas.microsoft.com/office/drawing/2014/main" id="{70AA20BB-FD2A-4CF3-ABC6-92058E704C43}"/>
                </a:ext>
              </a:extLst>
            </p:cNvPr>
            <p:cNvSpPr/>
            <p:nvPr/>
          </p:nvSpPr>
          <p:spPr>
            <a:xfrm>
              <a:off x="2015949" y="446781"/>
              <a:ext cx="4750967" cy="318272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: Rounded Corners 4">
              <a:extLst>
                <a:ext uri="{FF2B5EF4-FFF2-40B4-BE49-F238E27FC236}">
                  <a16:creationId xmlns:a16="http://schemas.microsoft.com/office/drawing/2014/main" id="{3C4703E9-C544-4DB8-B91A-73E0CB55BA71}"/>
                </a:ext>
              </a:extLst>
            </p:cNvPr>
            <p:cNvSpPr txBox="1"/>
            <p:nvPr/>
          </p:nvSpPr>
          <p:spPr>
            <a:xfrm>
              <a:off x="2031486" y="462318"/>
              <a:ext cx="4719893" cy="287198"/>
            </a:xfrm>
            <a:prstGeom prst="rect">
              <a:avLst/>
            </a:prstGeom>
            <a:solidFill>
              <a:srgbClr val="85CC1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/>
                <a:t>IOT Data Analytics</a:t>
              </a:r>
              <a:r>
                <a:rPr lang="en-US" sz="1600" b="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64686F-98D3-4A5A-8D12-9B6744E32449}"/>
              </a:ext>
            </a:extLst>
          </p:cNvPr>
          <p:cNvGrpSpPr/>
          <p:nvPr/>
        </p:nvGrpSpPr>
        <p:grpSpPr>
          <a:xfrm>
            <a:off x="622300" y="2298700"/>
            <a:ext cx="4916932" cy="571499"/>
            <a:chOff x="2007803" y="944960"/>
            <a:chExt cx="4647894" cy="330395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49" name="Rectangle: Rounded Corners 15">
              <a:extLst>
                <a:ext uri="{FF2B5EF4-FFF2-40B4-BE49-F238E27FC236}">
                  <a16:creationId xmlns:a16="http://schemas.microsoft.com/office/drawing/2014/main" id="{EB6E626B-27A4-4A16-9EBD-63228F90B5EE}"/>
                </a:ext>
              </a:extLst>
            </p:cNvPr>
            <p:cNvSpPr/>
            <p:nvPr/>
          </p:nvSpPr>
          <p:spPr>
            <a:xfrm>
              <a:off x="2007803" y="944960"/>
              <a:ext cx="4647894" cy="330395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Rectangle: Rounded Corners 4">
              <a:extLst>
                <a:ext uri="{FF2B5EF4-FFF2-40B4-BE49-F238E27FC236}">
                  <a16:creationId xmlns:a16="http://schemas.microsoft.com/office/drawing/2014/main" id="{B94BE560-7956-48C8-87F7-B5555F68AAF1}"/>
                </a:ext>
              </a:extLst>
            </p:cNvPr>
            <p:cNvSpPr txBox="1"/>
            <p:nvPr/>
          </p:nvSpPr>
          <p:spPr>
            <a:xfrm>
              <a:off x="2023932" y="961089"/>
              <a:ext cx="4615636" cy="298137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In house Design and development (D&amp;D)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FAFA220-C960-42D1-A84B-F7CE661D15A9}"/>
              </a:ext>
            </a:extLst>
          </p:cNvPr>
          <p:cNvGrpSpPr/>
          <p:nvPr/>
        </p:nvGrpSpPr>
        <p:grpSpPr>
          <a:xfrm>
            <a:off x="609600" y="3200400"/>
            <a:ext cx="5003800" cy="660400"/>
            <a:chOff x="1971142" y="1400275"/>
            <a:chExt cx="4725393" cy="302607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52" name="Rectangle: Rounded Corners 25">
              <a:extLst>
                <a:ext uri="{FF2B5EF4-FFF2-40B4-BE49-F238E27FC236}">
                  <a16:creationId xmlns:a16="http://schemas.microsoft.com/office/drawing/2014/main" id="{841DFBE2-D562-4603-B538-188C33D40676}"/>
                </a:ext>
              </a:extLst>
            </p:cNvPr>
            <p:cNvSpPr/>
            <p:nvPr/>
          </p:nvSpPr>
          <p:spPr>
            <a:xfrm>
              <a:off x="1971142" y="1400275"/>
              <a:ext cx="4725393" cy="302607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Rectangle: Rounded Corners 4">
              <a:extLst>
                <a:ext uri="{FF2B5EF4-FFF2-40B4-BE49-F238E27FC236}">
                  <a16:creationId xmlns:a16="http://schemas.microsoft.com/office/drawing/2014/main" id="{8A1DA322-F328-4543-91A6-D4D355CBE8BE}"/>
                </a:ext>
              </a:extLst>
            </p:cNvPr>
            <p:cNvSpPr txBox="1"/>
            <p:nvPr/>
          </p:nvSpPr>
          <p:spPr>
            <a:xfrm>
              <a:off x="1985914" y="1415047"/>
              <a:ext cx="4695849" cy="273063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Hardware Design and Development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2BBB084-A11C-4EDC-9D4A-9EFD3A735D80}"/>
              </a:ext>
            </a:extLst>
          </p:cNvPr>
          <p:cNvGrpSpPr/>
          <p:nvPr/>
        </p:nvGrpSpPr>
        <p:grpSpPr>
          <a:xfrm>
            <a:off x="609601" y="4165600"/>
            <a:ext cx="5000056" cy="571500"/>
            <a:chOff x="1968904" y="1835865"/>
            <a:chExt cx="4764127" cy="285841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55" name="Rectangle: Rounded Corners 28">
              <a:extLst>
                <a:ext uri="{FF2B5EF4-FFF2-40B4-BE49-F238E27FC236}">
                  <a16:creationId xmlns:a16="http://schemas.microsoft.com/office/drawing/2014/main" id="{2128B667-E84A-4B27-A84F-9AB430111B79}"/>
                </a:ext>
              </a:extLst>
            </p:cNvPr>
            <p:cNvSpPr/>
            <p:nvPr/>
          </p:nvSpPr>
          <p:spPr>
            <a:xfrm>
              <a:off x="1968904" y="1835865"/>
              <a:ext cx="4764127" cy="285841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Rectangle: Rounded Corners 4">
              <a:extLst>
                <a:ext uri="{FF2B5EF4-FFF2-40B4-BE49-F238E27FC236}">
                  <a16:creationId xmlns:a16="http://schemas.microsoft.com/office/drawing/2014/main" id="{F5AD1530-849C-484F-A835-71DECF3AAC7E}"/>
                </a:ext>
              </a:extLst>
            </p:cNvPr>
            <p:cNvSpPr txBox="1"/>
            <p:nvPr/>
          </p:nvSpPr>
          <p:spPr>
            <a:xfrm>
              <a:off x="1982858" y="1849819"/>
              <a:ext cx="4736219" cy="257933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Firmware Design and development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82C71AC-0A1E-46BE-9088-B4F1CB748352}"/>
              </a:ext>
            </a:extLst>
          </p:cNvPr>
          <p:cNvGrpSpPr/>
          <p:nvPr/>
        </p:nvGrpSpPr>
        <p:grpSpPr>
          <a:xfrm>
            <a:off x="554013" y="5037699"/>
            <a:ext cx="5084787" cy="550301"/>
            <a:chOff x="1952222" y="2264624"/>
            <a:chExt cx="4776243" cy="305973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58" name="Rectangle: Rounded Corners 31">
              <a:extLst>
                <a:ext uri="{FF2B5EF4-FFF2-40B4-BE49-F238E27FC236}">
                  <a16:creationId xmlns:a16="http://schemas.microsoft.com/office/drawing/2014/main" id="{5BB8EDD9-EB7D-47BB-B79E-76C56F355DF3}"/>
                </a:ext>
              </a:extLst>
            </p:cNvPr>
            <p:cNvSpPr/>
            <p:nvPr/>
          </p:nvSpPr>
          <p:spPr>
            <a:xfrm>
              <a:off x="1952222" y="2264624"/>
              <a:ext cx="4776243" cy="305973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Rectangle: Rounded Corners 4">
              <a:extLst>
                <a:ext uri="{FF2B5EF4-FFF2-40B4-BE49-F238E27FC236}">
                  <a16:creationId xmlns:a16="http://schemas.microsoft.com/office/drawing/2014/main" id="{16920B41-2CC7-4E0B-BF46-923FC1956A9D}"/>
                </a:ext>
              </a:extLst>
            </p:cNvPr>
            <p:cNvSpPr txBox="1"/>
            <p:nvPr/>
          </p:nvSpPr>
          <p:spPr>
            <a:xfrm>
              <a:off x="1967158" y="2279560"/>
              <a:ext cx="4746371" cy="276101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Software Design and development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241DA95-E35B-4267-AB45-660BDEA6B85D}"/>
              </a:ext>
            </a:extLst>
          </p:cNvPr>
          <p:cNvGrpSpPr/>
          <p:nvPr/>
        </p:nvGrpSpPr>
        <p:grpSpPr>
          <a:xfrm>
            <a:off x="6152637" y="1409701"/>
            <a:ext cx="4820163" cy="568506"/>
            <a:chOff x="1962920" y="2703900"/>
            <a:chExt cx="4750729" cy="273137"/>
          </a:xfrm>
          <a:scene3d>
            <a:camera prst="orthographicFront"/>
            <a:lightRig rig="threePt" dir="t"/>
          </a:scene3d>
        </p:grpSpPr>
        <p:sp>
          <p:nvSpPr>
            <p:cNvPr id="61" name="Rectangle: Rounded Corners 34">
              <a:extLst>
                <a:ext uri="{FF2B5EF4-FFF2-40B4-BE49-F238E27FC236}">
                  <a16:creationId xmlns:a16="http://schemas.microsoft.com/office/drawing/2014/main" id="{FFAF307F-CE89-4988-AA07-BBB8BE6DD2DF}"/>
                </a:ext>
              </a:extLst>
            </p:cNvPr>
            <p:cNvSpPr/>
            <p:nvPr/>
          </p:nvSpPr>
          <p:spPr>
            <a:xfrm>
              <a:off x="1962920" y="2703900"/>
              <a:ext cx="4750729" cy="273137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Rectangle: Rounded Corners 4">
              <a:extLst>
                <a:ext uri="{FF2B5EF4-FFF2-40B4-BE49-F238E27FC236}">
                  <a16:creationId xmlns:a16="http://schemas.microsoft.com/office/drawing/2014/main" id="{2F79EDAC-C2DA-456C-8242-68D4B4652582}"/>
                </a:ext>
              </a:extLst>
            </p:cNvPr>
            <p:cNvSpPr txBox="1"/>
            <p:nvPr/>
          </p:nvSpPr>
          <p:spPr>
            <a:xfrm>
              <a:off x="1976253" y="2717233"/>
              <a:ext cx="4724063" cy="246471"/>
            </a:xfrm>
            <a:prstGeom prst="rect">
              <a:avLst/>
            </a:prstGeom>
            <a:solidFill>
              <a:srgbClr val="85CC1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Mobile App development for Android and IoS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6E3D4A0-2829-408A-9F67-21AABF76DCC1}"/>
              </a:ext>
            </a:extLst>
          </p:cNvPr>
          <p:cNvGrpSpPr/>
          <p:nvPr/>
        </p:nvGrpSpPr>
        <p:grpSpPr>
          <a:xfrm>
            <a:off x="6159501" y="2311400"/>
            <a:ext cx="4826000" cy="647700"/>
            <a:chOff x="1937182" y="3120963"/>
            <a:chExt cx="4674602" cy="309828"/>
          </a:xfrm>
          <a:scene3d>
            <a:camera prst="orthographicFront"/>
            <a:lightRig rig="threePt" dir="t"/>
          </a:scene3d>
        </p:grpSpPr>
        <p:sp>
          <p:nvSpPr>
            <p:cNvPr id="64" name="Rectangle: Rounded Corners 37">
              <a:extLst>
                <a:ext uri="{FF2B5EF4-FFF2-40B4-BE49-F238E27FC236}">
                  <a16:creationId xmlns:a16="http://schemas.microsoft.com/office/drawing/2014/main" id="{740D090C-A8FE-4815-81B4-BD3ACE8C1611}"/>
                </a:ext>
              </a:extLst>
            </p:cNvPr>
            <p:cNvSpPr/>
            <p:nvPr/>
          </p:nvSpPr>
          <p:spPr>
            <a:xfrm>
              <a:off x="1937182" y="3120963"/>
              <a:ext cx="4674602" cy="30982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Rectangle: Rounded Corners 4">
              <a:extLst>
                <a:ext uri="{FF2B5EF4-FFF2-40B4-BE49-F238E27FC236}">
                  <a16:creationId xmlns:a16="http://schemas.microsoft.com/office/drawing/2014/main" id="{86253C79-889E-4F03-848A-2AFC369715AC}"/>
                </a:ext>
              </a:extLst>
            </p:cNvPr>
            <p:cNvSpPr txBox="1"/>
            <p:nvPr/>
          </p:nvSpPr>
          <p:spPr>
            <a:xfrm>
              <a:off x="1952307" y="3136088"/>
              <a:ext cx="4644352" cy="279578"/>
            </a:xfrm>
            <a:prstGeom prst="rect">
              <a:avLst/>
            </a:prstGeom>
            <a:solidFill>
              <a:srgbClr val="85CC1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Testing with Extensive WHAT IF use cases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2C679F2-8255-4B8E-867D-4ECE99A40718}"/>
              </a:ext>
            </a:extLst>
          </p:cNvPr>
          <p:cNvGrpSpPr/>
          <p:nvPr/>
        </p:nvGrpSpPr>
        <p:grpSpPr>
          <a:xfrm>
            <a:off x="6146801" y="3225800"/>
            <a:ext cx="4757322" cy="571903"/>
            <a:chOff x="1941046" y="3559566"/>
            <a:chExt cx="4611785" cy="364891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67" name="Rectangle: Rounded Corners 40">
              <a:extLst>
                <a:ext uri="{FF2B5EF4-FFF2-40B4-BE49-F238E27FC236}">
                  <a16:creationId xmlns:a16="http://schemas.microsoft.com/office/drawing/2014/main" id="{6439B37E-868E-401B-B449-98D64ECA8029}"/>
                </a:ext>
              </a:extLst>
            </p:cNvPr>
            <p:cNvSpPr/>
            <p:nvPr/>
          </p:nvSpPr>
          <p:spPr>
            <a:xfrm>
              <a:off x="1941046" y="3559566"/>
              <a:ext cx="4611785" cy="364891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Rectangle: Rounded Corners 4">
              <a:extLst>
                <a:ext uri="{FF2B5EF4-FFF2-40B4-BE49-F238E27FC236}">
                  <a16:creationId xmlns:a16="http://schemas.microsoft.com/office/drawing/2014/main" id="{2D748DFB-BC73-4CAB-ACF5-A006EBF64A02}"/>
                </a:ext>
              </a:extLst>
            </p:cNvPr>
            <p:cNvSpPr txBox="1"/>
            <p:nvPr/>
          </p:nvSpPr>
          <p:spPr>
            <a:xfrm>
              <a:off x="1958859" y="3577379"/>
              <a:ext cx="4576159" cy="329265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Manufacturing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6A3D3B-9CBD-4617-A6A8-D3D53009101C}"/>
              </a:ext>
            </a:extLst>
          </p:cNvPr>
          <p:cNvGrpSpPr/>
          <p:nvPr/>
        </p:nvGrpSpPr>
        <p:grpSpPr>
          <a:xfrm>
            <a:off x="6121401" y="4127500"/>
            <a:ext cx="4985404" cy="606240"/>
            <a:chOff x="1952118" y="4047098"/>
            <a:chExt cx="4750967" cy="318272"/>
          </a:xfrm>
          <a:solidFill>
            <a:srgbClr val="85CC18"/>
          </a:solidFill>
          <a:scene3d>
            <a:camera prst="orthographicFront"/>
            <a:lightRig rig="threePt" dir="t"/>
          </a:scene3d>
        </p:grpSpPr>
        <p:sp>
          <p:nvSpPr>
            <p:cNvPr id="70" name="Rectangle: Rounded Corners 43">
              <a:extLst>
                <a:ext uri="{FF2B5EF4-FFF2-40B4-BE49-F238E27FC236}">
                  <a16:creationId xmlns:a16="http://schemas.microsoft.com/office/drawing/2014/main" id="{9C4534F5-30D2-4558-B70E-81C1D50E8630}"/>
                </a:ext>
              </a:extLst>
            </p:cNvPr>
            <p:cNvSpPr/>
            <p:nvPr/>
          </p:nvSpPr>
          <p:spPr>
            <a:xfrm>
              <a:off x="1952118" y="4047098"/>
              <a:ext cx="4750967" cy="318272"/>
            </a:xfrm>
            <a:prstGeom prst="round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>
              <a:bevelT w="101600" prst="ribl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Rectangle: Rounded Corners 4">
              <a:extLst>
                <a:ext uri="{FF2B5EF4-FFF2-40B4-BE49-F238E27FC236}">
                  <a16:creationId xmlns:a16="http://schemas.microsoft.com/office/drawing/2014/main" id="{8F619DAB-042F-41D2-B4D9-3DD4398514D2}"/>
                </a:ext>
              </a:extLst>
            </p:cNvPr>
            <p:cNvSpPr txBox="1"/>
            <p:nvPr/>
          </p:nvSpPr>
          <p:spPr>
            <a:xfrm>
              <a:off x="1967655" y="4062635"/>
              <a:ext cx="4719893" cy="287198"/>
            </a:xfrm>
            <a:prstGeom prst="rect">
              <a:avLst/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0" kern="1200" dirty="0">
                  <a:solidFill>
                    <a:schemeClr val="tx1"/>
                  </a:solidFill>
                </a:rPr>
                <a:t>Integration &amp; Product Testing </a:t>
              </a:r>
            </a:p>
          </p:txBody>
        </p:sp>
      </p:grpSp>
      <p:pic>
        <p:nvPicPr>
          <p:cNvPr id="75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32" name="Picture Placeholder 18" descr="Capture.PNG">
            <a:extLst>
              <a:ext uri="{FF2B5EF4-FFF2-40B4-BE49-F238E27FC236}">
                <a16:creationId xmlns:a16="http://schemas.microsoft.com/office/drawing/2014/main" id="{B5CB3499-E345-4C98-8665-7183EAF23E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7465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300" y="211139"/>
            <a:ext cx="2881789" cy="401420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lang="en-US" sz="2400" b="1" dirty="0"/>
              <a:t>Business Offerings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graphicFrame>
        <p:nvGraphicFramePr>
          <p:cNvPr id="11" name="Diagram 10"/>
          <p:cNvGraphicFramePr/>
          <p:nvPr/>
        </p:nvGraphicFramePr>
        <p:xfrm>
          <a:off x="2032000" y="1231900"/>
          <a:ext cx="7848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Placeholder 18" descr="Capture.PNG">
            <a:extLst>
              <a:ext uri="{FF2B5EF4-FFF2-40B4-BE49-F238E27FC236}">
                <a16:creationId xmlns:a16="http://schemas.microsoft.com/office/drawing/2014/main" id="{8F6F229D-0BC3-41A7-BB76-125A9E9689EA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7465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2" y="330200"/>
            <a:ext cx="2066400" cy="393701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lang="en-US" sz="2400" b="1"/>
              <a:t>Our Solutions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04666199"/>
              </p:ext>
            </p:extLst>
          </p:nvPr>
        </p:nvGraphicFramePr>
        <p:xfrm>
          <a:off x="825500" y="1384301"/>
          <a:ext cx="7861300" cy="410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7" name="Picture Placeholder 18" descr="Capture.PNG">
            <a:extLst>
              <a:ext uri="{FF2B5EF4-FFF2-40B4-BE49-F238E27FC236}">
                <a16:creationId xmlns:a16="http://schemas.microsoft.com/office/drawing/2014/main" id="{674FF2BB-2822-47FE-9E4B-5CE1525374AC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7465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/>
          </p:cNvSpPr>
          <p:nvPr/>
        </p:nvSpPr>
        <p:spPr bwMode="auto">
          <a:xfrm>
            <a:off x="-1012852" y="1824695"/>
            <a:ext cx="6862512" cy="3543703"/>
          </a:xfrm>
          <a:custGeom>
            <a:avLst/>
            <a:gdLst>
              <a:gd name="T0" fmla="*/ 8826 w 8826"/>
              <a:gd name="T1" fmla="*/ 478 h 5057"/>
              <a:gd name="T2" fmla="*/ 825 w 8826"/>
              <a:gd name="T3" fmla="*/ 5057 h 5057"/>
              <a:gd name="T4" fmla="*/ 0 w 8826"/>
              <a:gd name="T5" fmla="*/ 4537 h 5057"/>
              <a:gd name="T6" fmla="*/ 7924 w 8826"/>
              <a:gd name="T7" fmla="*/ 0 h 5057"/>
              <a:gd name="T8" fmla="*/ 8826 w 8826"/>
              <a:gd name="T9" fmla="*/ 478 h 5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26" h="5057">
                <a:moveTo>
                  <a:pt x="8826" y="478"/>
                </a:moveTo>
                <a:lnTo>
                  <a:pt x="825" y="5057"/>
                </a:lnTo>
                <a:lnTo>
                  <a:pt x="0" y="4537"/>
                </a:lnTo>
                <a:lnTo>
                  <a:pt x="7924" y="0"/>
                </a:lnTo>
                <a:lnTo>
                  <a:pt x="8826" y="4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716" y="173847"/>
            <a:ext cx="7791415" cy="408288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sz="2400" b="1" dirty="0"/>
              <a:t>Benefits Derived to customers from our products &amp; Solutions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9160" y="1409700"/>
            <a:ext cx="44055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 Time Alerts on Events, Track and Trace the Assets, Pilferage Detection &amp; Alerts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34800" y="3582964"/>
            <a:ext cx="53920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 of Operational Performance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5595416" y="1040593"/>
            <a:ext cx="780532" cy="906148"/>
            <a:chOff x="8242300" y="5173663"/>
            <a:chExt cx="857250" cy="1014413"/>
          </a:xfrm>
        </p:grpSpPr>
        <p:sp>
          <p:nvSpPr>
            <p:cNvPr id="20" name="Freeform 65"/>
            <p:cNvSpPr>
              <a:spLocks noEditPoints="1"/>
            </p:cNvSpPr>
            <p:nvPr/>
          </p:nvSpPr>
          <p:spPr bwMode="auto">
            <a:xfrm>
              <a:off x="8242300" y="5678488"/>
              <a:ext cx="323850" cy="325438"/>
            </a:xfrm>
            <a:custGeom>
              <a:avLst/>
              <a:gdLst>
                <a:gd name="T0" fmla="*/ 105 w 105"/>
                <a:gd name="T1" fmla="*/ 48 h 106"/>
                <a:gd name="T2" fmla="*/ 89 w 105"/>
                <a:gd name="T3" fmla="*/ 41 h 106"/>
                <a:gd name="T4" fmla="*/ 97 w 105"/>
                <a:gd name="T5" fmla="*/ 21 h 106"/>
                <a:gd name="T6" fmla="*/ 90 w 105"/>
                <a:gd name="T7" fmla="*/ 18 h 106"/>
                <a:gd name="T8" fmla="*/ 88 w 105"/>
                <a:gd name="T9" fmla="*/ 17 h 106"/>
                <a:gd name="T10" fmla="*/ 78 w 105"/>
                <a:gd name="T11" fmla="*/ 22 h 106"/>
                <a:gd name="T12" fmla="*/ 77 w 105"/>
                <a:gd name="T13" fmla="*/ 22 h 106"/>
                <a:gd name="T14" fmla="*/ 65 w 105"/>
                <a:gd name="T15" fmla="*/ 9 h 106"/>
                <a:gd name="T16" fmla="*/ 66 w 105"/>
                <a:gd name="T17" fmla="*/ 7 h 106"/>
                <a:gd name="T18" fmla="*/ 51 w 105"/>
                <a:gd name="T19" fmla="*/ 0 h 106"/>
                <a:gd name="T20" fmla="*/ 42 w 105"/>
                <a:gd name="T21" fmla="*/ 20 h 106"/>
                <a:gd name="T22" fmla="*/ 26 w 105"/>
                <a:gd name="T23" fmla="*/ 13 h 106"/>
                <a:gd name="T24" fmla="*/ 0 w 105"/>
                <a:gd name="T25" fmla="*/ 70 h 106"/>
                <a:gd name="T26" fmla="*/ 80 w 105"/>
                <a:gd name="T27" fmla="*/ 106 h 106"/>
                <a:gd name="T28" fmla="*/ 105 w 105"/>
                <a:gd name="T29" fmla="*/ 48 h 106"/>
                <a:gd name="T30" fmla="*/ 76 w 105"/>
                <a:gd name="T31" fmla="*/ 34 h 106"/>
                <a:gd name="T32" fmla="*/ 55 w 105"/>
                <a:gd name="T33" fmla="*/ 25 h 106"/>
                <a:gd name="T34" fmla="*/ 58 w 105"/>
                <a:gd name="T35" fmla="*/ 18 h 106"/>
                <a:gd name="T36" fmla="*/ 79 w 105"/>
                <a:gd name="T37" fmla="*/ 28 h 106"/>
                <a:gd name="T38" fmla="*/ 76 w 105"/>
                <a:gd name="T39" fmla="*/ 3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5" h="106">
                  <a:moveTo>
                    <a:pt x="105" y="48"/>
                  </a:moveTo>
                  <a:cubicBezTo>
                    <a:pt x="89" y="41"/>
                    <a:pt x="89" y="41"/>
                    <a:pt x="89" y="41"/>
                  </a:cubicBezTo>
                  <a:cubicBezTo>
                    <a:pt x="97" y="21"/>
                    <a:pt x="97" y="21"/>
                    <a:pt x="97" y="21"/>
                  </a:cubicBezTo>
                  <a:cubicBezTo>
                    <a:pt x="90" y="18"/>
                    <a:pt x="90" y="18"/>
                    <a:pt x="90" y="18"/>
                  </a:cubicBezTo>
                  <a:cubicBezTo>
                    <a:pt x="89" y="17"/>
                    <a:pt x="89" y="17"/>
                    <a:pt x="88" y="17"/>
                  </a:cubicBezTo>
                  <a:cubicBezTo>
                    <a:pt x="86" y="20"/>
                    <a:pt x="82" y="22"/>
                    <a:pt x="78" y="22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0" y="22"/>
                    <a:pt x="65" y="16"/>
                    <a:pt x="65" y="9"/>
                  </a:cubicBezTo>
                  <a:cubicBezTo>
                    <a:pt x="66" y="8"/>
                    <a:pt x="66" y="8"/>
                    <a:pt x="66" y="7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42" y="20"/>
                    <a:pt x="42" y="20"/>
                    <a:pt x="42" y="20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0" y="70"/>
                    <a:pt x="0" y="70"/>
                    <a:pt x="0" y="70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105" y="48"/>
                  </a:lnTo>
                  <a:close/>
                  <a:moveTo>
                    <a:pt x="76" y="34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79" y="28"/>
                    <a:pt x="79" y="28"/>
                    <a:pt x="79" y="28"/>
                  </a:cubicBezTo>
                  <a:lnTo>
                    <a:pt x="76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sp>
          <p:nvSpPr>
            <p:cNvPr id="21" name="Freeform 66"/>
            <p:cNvSpPr>
              <a:spLocks/>
            </p:cNvSpPr>
            <p:nvPr/>
          </p:nvSpPr>
          <p:spPr bwMode="auto">
            <a:xfrm>
              <a:off x="8442325" y="5699126"/>
              <a:ext cx="71437" cy="46038"/>
            </a:xfrm>
            <a:custGeom>
              <a:avLst/>
              <a:gdLst>
                <a:gd name="T0" fmla="*/ 12 w 23"/>
                <a:gd name="T1" fmla="*/ 15 h 15"/>
                <a:gd name="T2" fmla="*/ 13 w 23"/>
                <a:gd name="T3" fmla="*/ 15 h 15"/>
                <a:gd name="T4" fmla="*/ 23 w 23"/>
                <a:gd name="T5" fmla="*/ 10 h 15"/>
                <a:gd name="T6" fmla="*/ 3 w 23"/>
                <a:gd name="T7" fmla="*/ 1 h 15"/>
                <a:gd name="T8" fmla="*/ 1 w 23"/>
                <a:gd name="T9" fmla="*/ 0 h 15"/>
                <a:gd name="T10" fmla="*/ 0 w 23"/>
                <a:gd name="T11" fmla="*/ 2 h 15"/>
                <a:gd name="T12" fmla="*/ 12 w 23"/>
                <a:gd name="T13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15">
                  <a:moveTo>
                    <a:pt x="12" y="15"/>
                  </a:moveTo>
                  <a:cubicBezTo>
                    <a:pt x="13" y="15"/>
                    <a:pt x="13" y="15"/>
                    <a:pt x="13" y="15"/>
                  </a:cubicBezTo>
                  <a:cubicBezTo>
                    <a:pt x="17" y="15"/>
                    <a:pt x="21" y="13"/>
                    <a:pt x="23" y="10"/>
                  </a:cubicBezTo>
                  <a:cubicBezTo>
                    <a:pt x="15" y="6"/>
                    <a:pt x="3" y="0"/>
                    <a:pt x="3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9"/>
                    <a:pt x="5" y="15"/>
                    <a:pt x="12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sp>
          <p:nvSpPr>
            <p:cNvPr id="22" name="Oval 67"/>
            <p:cNvSpPr>
              <a:spLocks noChangeArrowheads="1"/>
            </p:cNvSpPr>
            <p:nvPr/>
          </p:nvSpPr>
          <p:spPr bwMode="auto">
            <a:xfrm>
              <a:off x="8626475" y="5173663"/>
              <a:ext cx="212725" cy="2159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  <p:sp>
          <p:nvSpPr>
            <p:cNvPr id="23" name="Freeform 68"/>
            <p:cNvSpPr>
              <a:spLocks/>
            </p:cNvSpPr>
            <p:nvPr/>
          </p:nvSpPr>
          <p:spPr bwMode="auto">
            <a:xfrm>
              <a:off x="8445500" y="5399088"/>
              <a:ext cx="654050" cy="788988"/>
            </a:xfrm>
            <a:custGeom>
              <a:avLst/>
              <a:gdLst>
                <a:gd name="T0" fmla="*/ 22 w 213"/>
                <a:gd name="T1" fmla="*/ 108 h 257"/>
                <a:gd name="T2" fmla="*/ 24 w 213"/>
                <a:gd name="T3" fmla="*/ 101 h 257"/>
                <a:gd name="T4" fmla="*/ 47 w 213"/>
                <a:gd name="T5" fmla="*/ 42 h 257"/>
                <a:gd name="T6" fmla="*/ 65 w 213"/>
                <a:gd name="T7" fmla="*/ 31 h 257"/>
                <a:gd name="T8" fmla="*/ 61 w 213"/>
                <a:gd name="T9" fmla="*/ 126 h 257"/>
                <a:gd name="T10" fmla="*/ 61 w 213"/>
                <a:gd name="T11" fmla="*/ 177 h 257"/>
                <a:gd name="T12" fmla="*/ 58 w 213"/>
                <a:gd name="T13" fmla="*/ 182 h 257"/>
                <a:gd name="T14" fmla="*/ 55 w 213"/>
                <a:gd name="T15" fmla="*/ 187 h 257"/>
                <a:gd name="T16" fmla="*/ 28 w 213"/>
                <a:gd name="T17" fmla="*/ 232 h 257"/>
                <a:gd name="T18" fmla="*/ 33 w 213"/>
                <a:gd name="T19" fmla="*/ 254 h 257"/>
                <a:gd name="T20" fmla="*/ 41 w 213"/>
                <a:gd name="T21" fmla="*/ 257 h 257"/>
                <a:gd name="T22" fmla="*/ 55 w 213"/>
                <a:gd name="T23" fmla="*/ 249 h 257"/>
                <a:gd name="T24" fmla="*/ 82 w 213"/>
                <a:gd name="T25" fmla="*/ 204 h 257"/>
                <a:gd name="T26" fmla="*/ 84 w 213"/>
                <a:gd name="T27" fmla="*/ 200 h 257"/>
                <a:gd name="T28" fmla="*/ 93 w 213"/>
                <a:gd name="T29" fmla="*/ 177 h 257"/>
                <a:gd name="T30" fmla="*/ 93 w 213"/>
                <a:gd name="T31" fmla="*/ 131 h 257"/>
                <a:gd name="T32" fmla="*/ 94 w 213"/>
                <a:gd name="T33" fmla="*/ 131 h 257"/>
                <a:gd name="T34" fmla="*/ 101 w 213"/>
                <a:gd name="T35" fmla="*/ 132 h 257"/>
                <a:gd name="T36" fmla="*/ 106 w 213"/>
                <a:gd name="T37" fmla="*/ 140 h 257"/>
                <a:gd name="T38" fmla="*/ 118 w 213"/>
                <a:gd name="T39" fmla="*/ 160 h 257"/>
                <a:gd name="T40" fmla="*/ 125 w 213"/>
                <a:gd name="T41" fmla="*/ 170 h 257"/>
                <a:gd name="T42" fmla="*/ 130 w 213"/>
                <a:gd name="T43" fmla="*/ 182 h 257"/>
                <a:gd name="T44" fmla="*/ 129 w 213"/>
                <a:gd name="T45" fmla="*/ 198 h 257"/>
                <a:gd name="T46" fmla="*/ 128 w 213"/>
                <a:gd name="T47" fmla="*/ 204 h 257"/>
                <a:gd name="T48" fmla="*/ 126 w 213"/>
                <a:gd name="T49" fmla="*/ 240 h 257"/>
                <a:gd name="T50" fmla="*/ 141 w 213"/>
                <a:gd name="T51" fmla="*/ 257 h 257"/>
                <a:gd name="T52" fmla="*/ 142 w 213"/>
                <a:gd name="T53" fmla="*/ 257 h 257"/>
                <a:gd name="T54" fmla="*/ 158 w 213"/>
                <a:gd name="T55" fmla="*/ 242 h 257"/>
                <a:gd name="T56" fmla="*/ 160 w 213"/>
                <a:gd name="T57" fmla="*/ 206 h 257"/>
                <a:gd name="T58" fmla="*/ 160 w 213"/>
                <a:gd name="T59" fmla="*/ 199 h 257"/>
                <a:gd name="T60" fmla="*/ 161 w 213"/>
                <a:gd name="T61" fmla="*/ 186 h 257"/>
                <a:gd name="T62" fmla="*/ 152 w 213"/>
                <a:gd name="T63" fmla="*/ 152 h 257"/>
                <a:gd name="T64" fmla="*/ 144 w 213"/>
                <a:gd name="T65" fmla="*/ 142 h 257"/>
                <a:gd name="T66" fmla="*/ 133 w 213"/>
                <a:gd name="T67" fmla="*/ 124 h 257"/>
                <a:gd name="T68" fmla="*/ 129 w 213"/>
                <a:gd name="T69" fmla="*/ 117 h 257"/>
                <a:gd name="T70" fmla="*/ 128 w 213"/>
                <a:gd name="T71" fmla="*/ 112 h 257"/>
                <a:gd name="T72" fmla="*/ 124 w 213"/>
                <a:gd name="T73" fmla="*/ 43 h 257"/>
                <a:gd name="T74" fmla="*/ 130 w 213"/>
                <a:gd name="T75" fmla="*/ 69 h 257"/>
                <a:gd name="T76" fmla="*/ 139 w 213"/>
                <a:gd name="T77" fmla="*/ 81 h 257"/>
                <a:gd name="T78" fmla="*/ 148 w 213"/>
                <a:gd name="T79" fmla="*/ 83 h 257"/>
                <a:gd name="T80" fmla="*/ 205 w 213"/>
                <a:gd name="T81" fmla="*/ 62 h 257"/>
                <a:gd name="T82" fmla="*/ 209 w 213"/>
                <a:gd name="T83" fmla="*/ 45 h 257"/>
                <a:gd name="T84" fmla="*/ 192 w 213"/>
                <a:gd name="T85" fmla="*/ 41 h 257"/>
                <a:gd name="T86" fmla="*/ 153 w 213"/>
                <a:gd name="T87" fmla="*/ 58 h 257"/>
                <a:gd name="T88" fmla="*/ 125 w 213"/>
                <a:gd name="T89" fmla="*/ 8 h 257"/>
                <a:gd name="T90" fmla="*/ 95 w 213"/>
                <a:gd name="T91" fmla="*/ 0 h 257"/>
                <a:gd name="T92" fmla="*/ 82 w 213"/>
                <a:gd name="T93" fmla="*/ 1 h 257"/>
                <a:gd name="T94" fmla="*/ 31 w 213"/>
                <a:gd name="T95" fmla="*/ 24 h 257"/>
                <a:gd name="T96" fmla="*/ 0 w 213"/>
                <a:gd name="T97" fmla="*/ 98 h 257"/>
                <a:gd name="T98" fmla="*/ 2 w 213"/>
                <a:gd name="T99" fmla="*/ 99 h 257"/>
                <a:gd name="T100" fmla="*/ 22 w 213"/>
                <a:gd name="T101" fmla="*/ 10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3" h="257">
                  <a:moveTo>
                    <a:pt x="22" y="108"/>
                  </a:moveTo>
                  <a:cubicBezTo>
                    <a:pt x="23" y="106"/>
                    <a:pt x="24" y="104"/>
                    <a:pt x="24" y="101"/>
                  </a:cubicBezTo>
                  <a:cubicBezTo>
                    <a:pt x="25" y="75"/>
                    <a:pt x="33" y="55"/>
                    <a:pt x="47" y="42"/>
                  </a:cubicBezTo>
                  <a:cubicBezTo>
                    <a:pt x="52" y="37"/>
                    <a:pt x="59" y="34"/>
                    <a:pt x="65" y="31"/>
                  </a:cubicBezTo>
                  <a:cubicBezTo>
                    <a:pt x="64" y="38"/>
                    <a:pt x="61" y="126"/>
                    <a:pt x="61" y="126"/>
                  </a:cubicBezTo>
                  <a:cubicBezTo>
                    <a:pt x="61" y="143"/>
                    <a:pt x="61" y="160"/>
                    <a:pt x="61" y="177"/>
                  </a:cubicBezTo>
                  <a:cubicBezTo>
                    <a:pt x="61" y="178"/>
                    <a:pt x="59" y="181"/>
                    <a:pt x="58" y="182"/>
                  </a:cubicBezTo>
                  <a:cubicBezTo>
                    <a:pt x="57" y="184"/>
                    <a:pt x="56" y="185"/>
                    <a:pt x="55" y="187"/>
                  </a:cubicBezTo>
                  <a:cubicBezTo>
                    <a:pt x="28" y="232"/>
                    <a:pt x="28" y="232"/>
                    <a:pt x="28" y="232"/>
                  </a:cubicBezTo>
                  <a:cubicBezTo>
                    <a:pt x="23" y="240"/>
                    <a:pt x="26" y="250"/>
                    <a:pt x="33" y="254"/>
                  </a:cubicBezTo>
                  <a:cubicBezTo>
                    <a:pt x="36" y="256"/>
                    <a:pt x="39" y="257"/>
                    <a:pt x="41" y="257"/>
                  </a:cubicBezTo>
                  <a:cubicBezTo>
                    <a:pt x="47" y="257"/>
                    <a:pt x="52" y="254"/>
                    <a:pt x="55" y="249"/>
                  </a:cubicBezTo>
                  <a:cubicBezTo>
                    <a:pt x="82" y="204"/>
                    <a:pt x="82" y="204"/>
                    <a:pt x="82" y="204"/>
                  </a:cubicBezTo>
                  <a:cubicBezTo>
                    <a:pt x="83" y="203"/>
                    <a:pt x="84" y="201"/>
                    <a:pt x="84" y="200"/>
                  </a:cubicBezTo>
                  <a:cubicBezTo>
                    <a:pt x="88" y="195"/>
                    <a:pt x="93" y="188"/>
                    <a:pt x="93" y="177"/>
                  </a:cubicBezTo>
                  <a:cubicBezTo>
                    <a:pt x="93" y="162"/>
                    <a:pt x="93" y="147"/>
                    <a:pt x="93" y="131"/>
                  </a:cubicBezTo>
                  <a:cubicBezTo>
                    <a:pt x="93" y="131"/>
                    <a:pt x="94" y="131"/>
                    <a:pt x="94" y="131"/>
                  </a:cubicBezTo>
                  <a:cubicBezTo>
                    <a:pt x="97" y="131"/>
                    <a:pt x="99" y="131"/>
                    <a:pt x="101" y="132"/>
                  </a:cubicBezTo>
                  <a:cubicBezTo>
                    <a:pt x="106" y="140"/>
                    <a:pt x="106" y="140"/>
                    <a:pt x="106" y="140"/>
                  </a:cubicBezTo>
                  <a:cubicBezTo>
                    <a:pt x="110" y="147"/>
                    <a:pt x="114" y="154"/>
                    <a:pt x="118" y="160"/>
                  </a:cubicBezTo>
                  <a:cubicBezTo>
                    <a:pt x="121" y="163"/>
                    <a:pt x="123" y="167"/>
                    <a:pt x="125" y="170"/>
                  </a:cubicBezTo>
                  <a:cubicBezTo>
                    <a:pt x="129" y="175"/>
                    <a:pt x="130" y="179"/>
                    <a:pt x="130" y="182"/>
                  </a:cubicBezTo>
                  <a:cubicBezTo>
                    <a:pt x="129" y="187"/>
                    <a:pt x="129" y="192"/>
                    <a:pt x="129" y="198"/>
                  </a:cubicBezTo>
                  <a:cubicBezTo>
                    <a:pt x="129" y="200"/>
                    <a:pt x="129" y="202"/>
                    <a:pt x="128" y="204"/>
                  </a:cubicBezTo>
                  <a:cubicBezTo>
                    <a:pt x="126" y="240"/>
                    <a:pt x="126" y="240"/>
                    <a:pt x="126" y="240"/>
                  </a:cubicBezTo>
                  <a:cubicBezTo>
                    <a:pt x="126" y="249"/>
                    <a:pt x="132" y="256"/>
                    <a:pt x="141" y="257"/>
                  </a:cubicBezTo>
                  <a:cubicBezTo>
                    <a:pt x="142" y="257"/>
                    <a:pt x="142" y="257"/>
                    <a:pt x="142" y="257"/>
                  </a:cubicBezTo>
                  <a:cubicBezTo>
                    <a:pt x="150" y="257"/>
                    <a:pt x="157" y="250"/>
                    <a:pt x="158" y="242"/>
                  </a:cubicBezTo>
                  <a:cubicBezTo>
                    <a:pt x="160" y="206"/>
                    <a:pt x="160" y="206"/>
                    <a:pt x="160" y="206"/>
                  </a:cubicBezTo>
                  <a:cubicBezTo>
                    <a:pt x="160" y="204"/>
                    <a:pt x="160" y="201"/>
                    <a:pt x="160" y="199"/>
                  </a:cubicBezTo>
                  <a:cubicBezTo>
                    <a:pt x="161" y="195"/>
                    <a:pt x="161" y="190"/>
                    <a:pt x="161" y="186"/>
                  </a:cubicBezTo>
                  <a:cubicBezTo>
                    <a:pt x="163" y="172"/>
                    <a:pt x="157" y="160"/>
                    <a:pt x="152" y="152"/>
                  </a:cubicBezTo>
                  <a:cubicBezTo>
                    <a:pt x="149" y="149"/>
                    <a:pt x="147" y="145"/>
                    <a:pt x="144" y="142"/>
                  </a:cubicBezTo>
                  <a:cubicBezTo>
                    <a:pt x="140" y="136"/>
                    <a:pt x="136" y="130"/>
                    <a:pt x="133" y="124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7"/>
                    <a:pt x="128" y="113"/>
                    <a:pt x="128" y="112"/>
                  </a:cubicBezTo>
                  <a:cubicBezTo>
                    <a:pt x="127" y="94"/>
                    <a:pt x="125" y="62"/>
                    <a:pt x="124" y="43"/>
                  </a:cubicBezTo>
                  <a:cubicBezTo>
                    <a:pt x="127" y="50"/>
                    <a:pt x="129" y="59"/>
                    <a:pt x="130" y="69"/>
                  </a:cubicBezTo>
                  <a:cubicBezTo>
                    <a:pt x="131" y="75"/>
                    <a:pt x="134" y="79"/>
                    <a:pt x="139" y="81"/>
                  </a:cubicBezTo>
                  <a:cubicBezTo>
                    <a:pt x="141" y="82"/>
                    <a:pt x="144" y="83"/>
                    <a:pt x="148" y="83"/>
                  </a:cubicBezTo>
                  <a:cubicBezTo>
                    <a:pt x="168" y="83"/>
                    <a:pt x="199" y="66"/>
                    <a:pt x="205" y="62"/>
                  </a:cubicBezTo>
                  <a:cubicBezTo>
                    <a:pt x="211" y="59"/>
                    <a:pt x="213" y="51"/>
                    <a:pt x="209" y="45"/>
                  </a:cubicBezTo>
                  <a:cubicBezTo>
                    <a:pt x="205" y="39"/>
                    <a:pt x="198" y="38"/>
                    <a:pt x="192" y="41"/>
                  </a:cubicBezTo>
                  <a:cubicBezTo>
                    <a:pt x="180" y="49"/>
                    <a:pt x="163" y="55"/>
                    <a:pt x="153" y="58"/>
                  </a:cubicBezTo>
                  <a:cubicBezTo>
                    <a:pt x="149" y="33"/>
                    <a:pt x="139" y="17"/>
                    <a:pt x="125" y="8"/>
                  </a:cubicBezTo>
                  <a:cubicBezTo>
                    <a:pt x="116" y="2"/>
                    <a:pt x="106" y="0"/>
                    <a:pt x="95" y="0"/>
                  </a:cubicBezTo>
                  <a:cubicBezTo>
                    <a:pt x="91" y="0"/>
                    <a:pt x="86" y="0"/>
                    <a:pt x="82" y="1"/>
                  </a:cubicBezTo>
                  <a:cubicBezTo>
                    <a:pt x="63" y="4"/>
                    <a:pt x="45" y="11"/>
                    <a:pt x="31" y="24"/>
                  </a:cubicBezTo>
                  <a:cubicBezTo>
                    <a:pt x="12" y="40"/>
                    <a:pt x="2" y="65"/>
                    <a:pt x="0" y="98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2" y="98"/>
                    <a:pt x="14" y="104"/>
                    <a:pt x="22" y="10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900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5941084" y="3000097"/>
            <a:ext cx="4970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5"/>
          <p:cNvSpPr>
            <a:spLocks/>
          </p:cNvSpPr>
          <p:nvPr/>
        </p:nvSpPr>
        <p:spPr bwMode="auto">
          <a:xfrm>
            <a:off x="-730764" y="3178812"/>
            <a:ext cx="6326180" cy="3425177"/>
          </a:xfrm>
          <a:custGeom>
            <a:avLst/>
            <a:gdLst>
              <a:gd name="T0" fmla="*/ 8826 w 8826"/>
              <a:gd name="T1" fmla="*/ 478 h 5057"/>
              <a:gd name="T2" fmla="*/ 825 w 8826"/>
              <a:gd name="T3" fmla="*/ 5057 h 5057"/>
              <a:gd name="T4" fmla="*/ 0 w 8826"/>
              <a:gd name="T5" fmla="*/ 4537 h 5057"/>
              <a:gd name="T6" fmla="*/ 7924 w 8826"/>
              <a:gd name="T7" fmla="*/ 0 h 5057"/>
              <a:gd name="T8" fmla="*/ 8826 w 8826"/>
              <a:gd name="T9" fmla="*/ 478 h 5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26" h="5057">
                <a:moveTo>
                  <a:pt x="8826" y="478"/>
                </a:moveTo>
                <a:lnTo>
                  <a:pt x="825" y="5057"/>
                </a:lnTo>
                <a:lnTo>
                  <a:pt x="0" y="4537"/>
                </a:lnTo>
                <a:lnTo>
                  <a:pt x="7924" y="0"/>
                </a:lnTo>
                <a:lnTo>
                  <a:pt x="8826" y="47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-548640" y="4897629"/>
            <a:ext cx="5728146" cy="2965152"/>
          </a:xfrm>
          <a:custGeom>
            <a:avLst/>
            <a:gdLst>
              <a:gd name="T0" fmla="*/ 8826 w 8826"/>
              <a:gd name="T1" fmla="*/ 478 h 5057"/>
              <a:gd name="T2" fmla="*/ 825 w 8826"/>
              <a:gd name="T3" fmla="*/ 5057 h 5057"/>
              <a:gd name="T4" fmla="*/ 0 w 8826"/>
              <a:gd name="T5" fmla="*/ 4537 h 5057"/>
              <a:gd name="T6" fmla="*/ 7924 w 8826"/>
              <a:gd name="T7" fmla="*/ 0 h 5057"/>
              <a:gd name="T8" fmla="*/ 8826 w 8826"/>
              <a:gd name="T9" fmla="*/ 478 h 5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826" h="5057">
                <a:moveTo>
                  <a:pt x="8826" y="478"/>
                </a:moveTo>
                <a:lnTo>
                  <a:pt x="825" y="5057"/>
                </a:lnTo>
                <a:lnTo>
                  <a:pt x="0" y="4537"/>
                </a:lnTo>
                <a:lnTo>
                  <a:pt x="7924" y="0"/>
                </a:lnTo>
                <a:lnTo>
                  <a:pt x="8826" y="4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634801" y="835559"/>
            <a:ext cx="5099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“One stop shop” for end to end solutions using        disruptive technologies and methods.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 enabled process efficiency improvements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34800" y="4312335"/>
            <a:ext cx="502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Improvements in ROI through digital transformation techniques.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96000" y="5273644"/>
            <a:ext cx="48155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Reduction in Maintenance Costs</a:t>
            </a:r>
          </a:p>
        </p:txBody>
      </p:sp>
      <p:pic>
        <p:nvPicPr>
          <p:cNvPr id="18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19" name="Picture Placeholder 18" descr="Capture.PNG">
            <a:extLst>
              <a:ext uri="{FF2B5EF4-FFF2-40B4-BE49-F238E27FC236}">
                <a16:creationId xmlns:a16="http://schemas.microsoft.com/office/drawing/2014/main" id="{5D1547F7-83C7-4FE3-9F3B-523A82AF0A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75389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55" y="148244"/>
            <a:ext cx="2402396" cy="482292"/>
          </a:xfrm>
          <a:solidFill>
            <a:srgbClr val="85CC18"/>
          </a:solidFill>
          <a:effectLst>
            <a:outerShdw blurRad="152400" sx="102000" sy="102000" algn="ctr" rotWithShape="0">
              <a:prstClr val="black">
                <a:alpha val="14000"/>
              </a:prstClr>
            </a:outerShdw>
          </a:effectLst>
        </p:spPr>
        <p:txBody>
          <a:bodyPr vert="horz" lIns="182880" tIns="45720" rIns="182880" bIns="0" rtlCol="0" anchor="ctr">
            <a:normAutofit fontScale="90000"/>
          </a:bodyPr>
          <a:lstStyle/>
          <a:p>
            <a:r>
              <a:rPr sz="2400" b="1"/>
              <a:t>Differentiators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E19F-02C1-4219-A00A-045ED18507E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289" name="Picture 1" descr="n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435100"/>
            <a:ext cx="1066800" cy="1066800"/>
          </a:xfrm>
          <a:prstGeom prst="rect">
            <a:avLst/>
          </a:prstGeom>
          <a:noFill/>
        </p:spPr>
      </p:pic>
      <p:pic>
        <p:nvPicPr>
          <p:cNvPr id="12291" name="Picture 3" descr="nu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9401" y="3429001"/>
            <a:ext cx="1003299" cy="1003299"/>
          </a:xfrm>
          <a:prstGeom prst="rect">
            <a:avLst/>
          </a:prstGeom>
          <a:noFill/>
        </p:spPr>
      </p:pic>
      <p:pic>
        <p:nvPicPr>
          <p:cNvPr id="12293" name="Picture 5" descr="nu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49" y="5144762"/>
            <a:ext cx="1162051" cy="1008573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638300" y="1244938"/>
            <a:ext cx="48006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Specialized In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Hardware design is In-house &amp; TEEM oriented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Firmware is In-house &amp; </a:t>
            </a:r>
            <a:r>
              <a:rPr lang="en-US" sz="1600" dirty="0" err="1"/>
              <a:t>FoTA</a:t>
            </a:r>
            <a:r>
              <a:rPr lang="en-US" sz="1600" dirty="0"/>
              <a:t> upgradeable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IoT data analytics,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Advanced testing tools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Energy audit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89700" y="3060700"/>
            <a:ext cx="52197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Innovate Using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Built in Controller modules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Communication devices &amp; protocols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Wired &amp; Wireless Communication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Blue-tooth, RFID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Sensors.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00200" y="4839038"/>
            <a:ext cx="4826000" cy="18284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/>
              <a:t>Domain Expertise</a:t>
            </a:r>
          </a:p>
          <a:p>
            <a:pPr lvl="1"/>
            <a:r>
              <a:rPr lang="en-US" sz="1600" dirty="0"/>
              <a:t>Knowledge &amp; Focus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 Energy / Power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 Telecom.</a:t>
            </a:r>
          </a:p>
          <a:p>
            <a:pPr lvl="1"/>
            <a:r>
              <a:rPr lang="en-US" sz="1600" dirty="0"/>
              <a:t>Knowledge</a:t>
            </a:r>
          </a:p>
          <a:p>
            <a:pPr lvl="2">
              <a:buFont typeface="Arial" pitchFamily="34" charset="0"/>
              <a:buChar char="•"/>
            </a:pPr>
            <a:r>
              <a:rPr lang="en-US" sz="1600" b="1" dirty="0"/>
              <a:t> </a:t>
            </a:r>
            <a:r>
              <a:rPr lang="en-US" sz="1600" dirty="0"/>
              <a:t>Aqua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/>
              <a:t> Mining.</a:t>
            </a:r>
          </a:p>
        </p:txBody>
      </p:sp>
      <p:pic>
        <p:nvPicPr>
          <p:cNvPr id="10" name="Picture 2" descr="C:\Users\Marketing\Desktop\Vajra_Full New logo_logo (2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03193" y="211139"/>
            <a:ext cx="1149081" cy="512762"/>
          </a:xfrm>
          <a:prstGeom prst="rect">
            <a:avLst/>
          </a:prstGeom>
          <a:noFill/>
        </p:spPr>
      </p:pic>
      <p:pic>
        <p:nvPicPr>
          <p:cNvPr id="11" name="Picture Placeholder 18" descr="Capture.PNG">
            <a:extLst>
              <a:ext uri="{FF2B5EF4-FFF2-40B4-BE49-F238E27FC236}">
                <a16:creationId xmlns:a16="http://schemas.microsoft.com/office/drawing/2014/main" id="{CCA83612-DA71-4DDD-B420-2C1BB7BC052B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 l="9415" r="9415"/>
          <a:stretch>
            <a:fillRect/>
          </a:stretch>
        </p:blipFill>
        <p:spPr>
          <a:xfrm>
            <a:off x="-593" y="5958535"/>
            <a:ext cx="907372" cy="90737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71603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5CC18"/>
      </a:accent1>
      <a:accent2>
        <a:srgbClr val="00B050"/>
      </a:accent2>
      <a:accent3>
        <a:srgbClr val="757070"/>
      </a:accent3>
      <a:accent4>
        <a:srgbClr val="AEABAB"/>
      </a:accent4>
      <a:accent5>
        <a:srgbClr val="D0CECE"/>
      </a:accent5>
      <a:accent6>
        <a:srgbClr val="D8D8D8"/>
      </a:accent6>
      <a:hlink>
        <a:srgbClr val="7F7F7F"/>
      </a:hlink>
      <a:folHlink>
        <a:srgbClr val="538135"/>
      </a:folHlink>
    </a:clrScheme>
    <a:fontScheme name="Custom 6">
      <a:majorFont>
        <a:latin typeface="Nunito Sans Bold"/>
        <a:ea typeface=""/>
        <a:cs typeface=""/>
      </a:majorFont>
      <a:minorFont>
        <a:latin typeface="Gill Sans MT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2913</TotalTime>
  <Words>775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Next</vt:lpstr>
      <vt:lpstr>Avenir Next Medium</vt:lpstr>
      <vt:lpstr>Book Antiqua</vt:lpstr>
      <vt:lpstr>Calibri</vt:lpstr>
      <vt:lpstr>Gill Sans MT</vt:lpstr>
      <vt:lpstr>Nunito Sans Bold</vt:lpstr>
      <vt:lpstr>Office Theme</vt:lpstr>
      <vt:lpstr>VAJRA IoT</vt:lpstr>
      <vt:lpstr>CONTENT</vt:lpstr>
      <vt:lpstr>PowerPoint Presentation</vt:lpstr>
      <vt:lpstr>Corporate Profile</vt:lpstr>
      <vt:lpstr> Key Activities</vt:lpstr>
      <vt:lpstr>Business Offerings</vt:lpstr>
      <vt:lpstr>Our Solutions</vt:lpstr>
      <vt:lpstr>Benefits Derived to customers from our products &amp; Solutions</vt:lpstr>
      <vt:lpstr>Differentiators</vt:lpstr>
      <vt:lpstr>Milestones</vt:lpstr>
      <vt:lpstr>PowerPoint Presentation</vt:lpstr>
      <vt:lpstr>FOUNDER PROMOTERS </vt:lpstr>
      <vt:lpstr>CLIENTS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TheCreative</dc:creator>
  <cp:lastModifiedBy>Jaya Rao Gotru</cp:lastModifiedBy>
  <cp:revision>219</cp:revision>
  <dcterms:created xsi:type="dcterms:W3CDTF">2017-10-01T10:28:27Z</dcterms:created>
  <dcterms:modified xsi:type="dcterms:W3CDTF">2020-04-29T14:17:18Z</dcterms:modified>
</cp:coreProperties>
</file>